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17" r:id="rId2"/>
    <p:sldId id="257" r:id="rId3"/>
    <p:sldId id="318" r:id="rId4"/>
    <p:sldId id="319" r:id="rId5"/>
    <p:sldId id="320" r:id="rId6"/>
    <p:sldId id="321" r:id="rId7"/>
    <p:sldId id="261" r:id="rId8"/>
    <p:sldId id="262" r:id="rId9"/>
    <p:sldId id="263" r:id="rId10"/>
    <p:sldId id="323" r:id="rId11"/>
    <p:sldId id="264" r:id="rId12"/>
    <p:sldId id="324" r:id="rId13"/>
    <p:sldId id="265" r:id="rId14"/>
    <p:sldId id="322" r:id="rId15"/>
  </p:sldIdLst>
  <p:sldSz cx="18288000" cy="10287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Lato Bold Italics" panose="020B0604020202020204" charset="0"/>
      <p:regular r:id="rId21"/>
    </p:embeddedFont>
    <p:embeddedFont>
      <p:font typeface="Montserrat" pitchFamily="2" charset="0"/>
      <p:regular r:id="rId22"/>
      <p:bold r:id="rId23"/>
      <p:italic r:id="rId24"/>
      <p:boldItalic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7C2D59A-B337-4310-B622-6F217ADF45C5}">
          <p14:sldIdLst>
            <p14:sldId id="317"/>
            <p14:sldId id="257"/>
            <p14:sldId id="318"/>
            <p14:sldId id="319"/>
            <p14:sldId id="320"/>
            <p14:sldId id="321"/>
            <p14:sldId id="261"/>
            <p14:sldId id="262"/>
            <p14:sldId id="263"/>
            <p14:sldId id="323"/>
            <p14:sldId id="264"/>
            <p14:sldId id="324"/>
            <p14:sldId id="265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71FC4-5F35-2B83-A2A7-11FA8A764CC8}" name="João Vítor Correia Pessoa" initials="JC" userId="78ef02c7a44822d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B22232"/>
    <a:srgbClr val="0F1507"/>
    <a:srgbClr val="293B2F"/>
    <a:srgbClr val="017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22E8-5D3D-4052-AC09-45ED63065801}" v="1132" dt="2025-09-25T03:29:07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4" autoAdjust="0"/>
    <p:restoredTop sz="94068" autoAdjust="0"/>
  </p:normalViewPr>
  <p:slideViewPr>
    <p:cSldViewPr>
      <p:cViewPr varScale="1">
        <p:scale>
          <a:sx n="70" d="100"/>
          <a:sy n="70" d="100"/>
        </p:scale>
        <p:origin x="9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Vítor Correia Pessoa" userId="78ef02c7a44822d0" providerId="LiveId" clId="{A3A3CE73-080D-410A-A41D-37EAA8B50D25}"/>
    <pc:docChg chg="undo custSel addSld delSld modSld sldOrd addSection delSection modSection">
      <pc:chgData name="João Vítor Correia Pessoa" userId="78ef02c7a44822d0" providerId="LiveId" clId="{A3A3CE73-080D-410A-A41D-37EAA8B50D25}" dt="2025-02-16T21:40:12.562" v="4818" actId="14100"/>
      <pc:docMkLst>
        <pc:docMk/>
      </pc:docMkLst>
      <pc:sldChg chg="modSp mod ord">
        <pc:chgData name="João Vítor Correia Pessoa" userId="78ef02c7a44822d0" providerId="LiveId" clId="{A3A3CE73-080D-410A-A41D-37EAA8B50D25}" dt="2025-02-16T18:54:04.404" v="1684" actId="20578"/>
        <pc:sldMkLst>
          <pc:docMk/>
          <pc:sldMk cId="0" sldId="256"/>
        </pc:sldMkLst>
      </pc:sldChg>
      <pc:sldChg chg="addSp delSp modSp mod ord">
        <pc:chgData name="João Vítor Correia Pessoa" userId="78ef02c7a44822d0" providerId="LiveId" clId="{A3A3CE73-080D-410A-A41D-37EAA8B50D25}" dt="2025-02-16T20:55:54.738" v="3423" actId="6549"/>
        <pc:sldMkLst>
          <pc:docMk/>
          <pc:sldMk cId="0" sldId="257"/>
        </pc:sldMkLst>
      </pc:sldChg>
      <pc:sldChg chg="addSp delSp modSp mod ord">
        <pc:chgData name="João Vítor Correia Pessoa" userId="78ef02c7a44822d0" providerId="LiveId" clId="{A3A3CE73-080D-410A-A41D-37EAA8B50D25}" dt="2025-02-16T20:33:09.740" v="2615" actId="14100"/>
        <pc:sldMkLst>
          <pc:docMk/>
          <pc:sldMk cId="0" sldId="258"/>
        </pc:sldMkLst>
      </pc:sldChg>
      <pc:sldChg chg="delSp modSp del mod ord">
        <pc:chgData name="João Vítor Correia Pessoa" userId="78ef02c7a44822d0" providerId="LiveId" clId="{A3A3CE73-080D-410A-A41D-37EAA8B50D25}" dt="2025-02-16T18:45:39.473" v="1585" actId="47"/>
        <pc:sldMkLst>
          <pc:docMk/>
          <pc:sldMk cId="0" sldId="259"/>
        </pc:sldMkLst>
      </pc:sldChg>
      <pc:sldChg chg="addSp delSp modSp mod ord modTransition">
        <pc:chgData name="João Vítor Correia Pessoa" userId="78ef02c7a44822d0" providerId="LiveId" clId="{A3A3CE73-080D-410A-A41D-37EAA8B50D25}" dt="2025-02-16T21:34:39.562" v="4599" actId="1076"/>
        <pc:sldMkLst>
          <pc:docMk/>
          <pc:sldMk cId="0" sldId="260"/>
        </pc:sldMkLst>
      </pc:sldChg>
      <pc:sldChg chg="delSp modSp del mod ord">
        <pc:chgData name="João Vítor Correia Pessoa" userId="78ef02c7a44822d0" providerId="LiveId" clId="{A3A3CE73-080D-410A-A41D-37EAA8B50D25}" dt="2025-02-16T21:18:33.590" v="3892" actId="47"/>
        <pc:sldMkLst>
          <pc:docMk/>
          <pc:sldMk cId="0" sldId="261"/>
        </pc:sldMkLst>
      </pc:sldChg>
      <pc:sldChg chg="del ord">
        <pc:chgData name="João Vítor Correia Pessoa" userId="78ef02c7a44822d0" providerId="LiveId" clId="{A3A3CE73-080D-410A-A41D-37EAA8B50D25}" dt="2025-02-16T18:53:25.234" v="1679" actId="47"/>
        <pc:sldMkLst>
          <pc:docMk/>
          <pc:sldMk cId="0" sldId="262"/>
        </pc:sldMkLst>
      </pc:sldChg>
      <pc:sldChg chg="del ord">
        <pc:chgData name="João Vítor Correia Pessoa" userId="78ef02c7a44822d0" providerId="LiveId" clId="{A3A3CE73-080D-410A-A41D-37EAA8B50D25}" dt="2025-02-16T18:53:27.943" v="1680" actId="47"/>
        <pc:sldMkLst>
          <pc:docMk/>
          <pc:sldMk cId="0" sldId="263"/>
        </pc:sldMkLst>
      </pc:sldChg>
      <pc:sldChg chg="del ord">
        <pc:chgData name="João Vítor Correia Pessoa" userId="78ef02c7a44822d0" providerId="LiveId" clId="{A3A3CE73-080D-410A-A41D-37EAA8B50D25}" dt="2025-02-16T18:53:32.802" v="1681" actId="47"/>
        <pc:sldMkLst>
          <pc:docMk/>
          <pc:sldMk cId="0" sldId="264"/>
        </pc:sldMkLst>
      </pc:sldChg>
      <pc:sldChg chg="addSp delSp modSp mod ord">
        <pc:chgData name="João Vítor Correia Pessoa" userId="78ef02c7a44822d0" providerId="LiveId" clId="{A3A3CE73-080D-410A-A41D-37EAA8B50D25}" dt="2025-02-16T21:22:00.611" v="4056" actId="1076"/>
        <pc:sldMkLst>
          <pc:docMk/>
          <pc:sldMk cId="0" sldId="265"/>
        </pc:sldMkLst>
      </pc:sldChg>
      <pc:sldChg chg="ord">
        <pc:chgData name="João Vítor Correia Pessoa" userId="78ef02c7a44822d0" providerId="LiveId" clId="{A3A3CE73-080D-410A-A41D-37EAA8B50D25}" dt="2025-02-16T18:54:04.404" v="1684" actId="20578"/>
        <pc:sldMkLst>
          <pc:docMk/>
          <pc:sldMk cId="2709832927" sldId="266"/>
        </pc:sldMkLst>
      </pc:sldChg>
      <pc:sldChg chg="addSp delSp modSp add mod ord modTransition setBg">
        <pc:chgData name="João Vítor Correia Pessoa" userId="78ef02c7a44822d0" providerId="LiveId" clId="{A3A3CE73-080D-410A-A41D-37EAA8B50D25}" dt="2025-02-16T18:35:27.222" v="1427" actId="1076"/>
        <pc:sldMkLst>
          <pc:docMk/>
          <pc:sldMk cId="1365365162" sldId="267"/>
        </pc:sldMkLst>
      </pc:sldChg>
      <pc:sldChg chg="add del setBg">
        <pc:chgData name="João Vítor Correia Pessoa" userId="78ef02c7a44822d0" providerId="LiveId" clId="{A3A3CE73-080D-410A-A41D-37EAA8B50D25}" dt="2025-02-16T17:24:48.014" v="43"/>
        <pc:sldMkLst>
          <pc:docMk/>
          <pc:sldMk cId="1976958326" sldId="267"/>
        </pc:sldMkLst>
      </pc:sldChg>
      <pc:sldChg chg="addSp delSp modSp new del mod ord setBg">
        <pc:chgData name="João Vítor Correia Pessoa" userId="78ef02c7a44822d0" providerId="LiveId" clId="{A3A3CE73-080D-410A-A41D-37EAA8B50D25}" dt="2025-02-16T17:24:26.879" v="23" actId="2696"/>
        <pc:sldMkLst>
          <pc:docMk/>
          <pc:sldMk cId="3455071942" sldId="267"/>
        </pc:sldMkLst>
      </pc:sldChg>
      <pc:sldChg chg="addSp modSp add mod setBg">
        <pc:chgData name="João Vítor Correia Pessoa" userId="78ef02c7a44822d0" providerId="LiveId" clId="{A3A3CE73-080D-410A-A41D-37EAA8B50D25}" dt="2025-02-16T17:57:56.361" v="384" actId="167"/>
        <pc:sldMkLst>
          <pc:docMk/>
          <pc:sldMk cId="2627803878" sldId="268"/>
        </pc:sldMkLst>
      </pc:sldChg>
      <pc:sldChg chg="add del setBg">
        <pc:chgData name="João Vítor Correia Pessoa" userId="78ef02c7a44822d0" providerId="LiveId" clId="{A3A3CE73-080D-410A-A41D-37EAA8B50D25}" dt="2025-02-16T17:43:34.511" v="211"/>
        <pc:sldMkLst>
          <pc:docMk/>
          <pc:sldMk cId="423654039" sldId="269"/>
        </pc:sldMkLst>
      </pc:sldChg>
      <pc:sldChg chg="add del setBg">
        <pc:chgData name="João Vítor Correia Pessoa" userId="78ef02c7a44822d0" providerId="LiveId" clId="{A3A3CE73-080D-410A-A41D-37EAA8B50D25}" dt="2025-02-16T17:43:29.153" v="209"/>
        <pc:sldMkLst>
          <pc:docMk/>
          <pc:sldMk cId="1355218052" sldId="269"/>
        </pc:sldMkLst>
      </pc:sldChg>
      <pc:sldChg chg="addSp delSp modSp add mod setBg">
        <pc:chgData name="João Vítor Correia Pessoa" userId="78ef02c7a44822d0" providerId="LiveId" clId="{A3A3CE73-080D-410A-A41D-37EAA8B50D25}" dt="2025-02-16T17:58:29.204" v="390" actId="167"/>
        <pc:sldMkLst>
          <pc:docMk/>
          <pc:sldMk cId="2677913736" sldId="269"/>
        </pc:sldMkLst>
      </pc:sldChg>
      <pc:sldChg chg="add del setBg">
        <pc:chgData name="João Vítor Correia Pessoa" userId="78ef02c7a44822d0" providerId="LiveId" clId="{A3A3CE73-080D-410A-A41D-37EAA8B50D25}" dt="2025-02-16T17:43:34.511" v="211"/>
        <pc:sldMkLst>
          <pc:docMk/>
          <pc:sldMk cId="340003074" sldId="270"/>
        </pc:sldMkLst>
      </pc:sldChg>
      <pc:sldChg chg="add del setBg">
        <pc:chgData name="João Vítor Correia Pessoa" userId="78ef02c7a44822d0" providerId="LiveId" clId="{A3A3CE73-080D-410A-A41D-37EAA8B50D25}" dt="2025-02-16T17:43:29.153" v="209"/>
        <pc:sldMkLst>
          <pc:docMk/>
          <pc:sldMk cId="1926824907" sldId="270"/>
        </pc:sldMkLst>
      </pc:sldChg>
      <pc:sldChg chg="addSp delSp modSp add mod setBg">
        <pc:chgData name="João Vítor Correia Pessoa" userId="78ef02c7a44822d0" providerId="LiveId" clId="{A3A3CE73-080D-410A-A41D-37EAA8B50D25}" dt="2025-02-16T18:36:24.886" v="1430" actId="1076"/>
        <pc:sldMkLst>
          <pc:docMk/>
          <pc:sldMk cId="3609445791" sldId="270"/>
        </pc:sldMkLst>
      </pc:sldChg>
      <pc:sldChg chg="add del">
        <pc:chgData name="João Vítor Correia Pessoa" userId="78ef02c7a44822d0" providerId="LiveId" clId="{A3A3CE73-080D-410A-A41D-37EAA8B50D25}" dt="2025-02-16T18:36:53.337" v="1434"/>
        <pc:sldMkLst>
          <pc:docMk/>
          <pc:sldMk cId="1290028795" sldId="271"/>
        </pc:sldMkLst>
      </pc:sldChg>
      <pc:sldChg chg="addSp delSp modSp add mod">
        <pc:chgData name="João Vítor Correia Pessoa" userId="78ef02c7a44822d0" providerId="LiveId" clId="{A3A3CE73-080D-410A-A41D-37EAA8B50D25}" dt="2025-02-16T18:44:10.725" v="1568" actId="167"/>
        <pc:sldMkLst>
          <pc:docMk/>
          <pc:sldMk cId="3719848433" sldId="271"/>
        </pc:sldMkLst>
      </pc:sldChg>
      <pc:sldChg chg="add del">
        <pc:chgData name="João Vítor Correia Pessoa" userId="78ef02c7a44822d0" providerId="LiveId" clId="{A3A3CE73-080D-410A-A41D-37EAA8B50D25}" dt="2025-02-16T18:36:53.337" v="1434"/>
        <pc:sldMkLst>
          <pc:docMk/>
          <pc:sldMk cId="1219323735" sldId="272"/>
        </pc:sldMkLst>
      </pc:sldChg>
      <pc:sldChg chg="addSp delSp modSp add mod">
        <pc:chgData name="João Vítor Correia Pessoa" userId="78ef02c7a44822d0" providerId="LiveId" clId="{A3A3CE73-080D-410A-A41D-37EAA8B50D25}" dt="2025-02-16T20:34:28.971" v="2624" actId="1076"/>
        <pc:sldMkLst>
          <pc:docMk/>
          <pc:sldMk cId="1734331610" sldId="272"/>
        </pc:sldMkLst>
      </pc:sldChg>
      <pc:sldChg chg="addSp delSp modSp add mod">
        <pc:chgData name="João Vítor Correia Pessoa" userId="78ef02c7a44822d0" providerId="LiveId" clId="{A3A3CE73-080D-410A-A41D-37EAA8B50D25}" dt="2025-02-16T19:17:54.879" v="2077" actId="1076"/>
        <pc:sldMkLst>
          <pc:docMk/>
          <pc:sldMk cId="258347852" sldId="273"/>
        </pc:sldMkLst>
      </pc:sldChg>
      <pc:sldChg chg="add del">
        <pc:chgData name="João Vítor Correia Pessoa" userId="78ef02c7a44822d0" providerId="LiveId" clId="{A3A3CE73-080D-410A-A41D-37EAA8B50D25}" dt="2025-02-16T18:58:28.571" v="1702"/>
        <pc:sldMkLst>
          <pc:docMk/>
          <pc:sldMk cId="1900386923" sldId="273"/>
        </pc:sldMkLst>
      </pc:sldChg>
      <pc:sldChg chg="addSp delSp modSp add mod">
        <pc:chgData name="João Vítor Correia Pessoa" userId="78ef02c7a44822d0" providerId="LiveId" clId="{A3A3CE73-080D-410A-A41D-37EAA8B50D25}" dt="2025-02-16T21:23:27.509" v="4057" actId="1076"/>
        <pc:sldMkLst>
          <pc:docMk/>
          <pc:sldMk cId="2350877259" sldId="274"/>
        </pc:sldMkLst>
      </pc:sldChg>
      <pc:sldChg chg="add del">
        <pc:chgData name="João Vítor Correia Pessoa" userId="78ef02c7a44822d0" providerId="LiveId" clId="{A3A3CE73-080D-410A-A41D-37EAA8B50D25}" dt="2025-02-16T18:58:28.571" v="1702"/>
        <pc:sldMkLst>
          <pc:docMk/>
          <pc:sldMk cId="3831924594" sldId="274"/>
        </pc:sldMkLst>
      </pc:sldChg>
      <pc:sldChg chg="add del">
        <pc:chgData name="João Vítor Correia Pessoa" userId="78ef02c7a44822d0" providerId="LiveId" clId="{A3A3CE73-080D-410A-A41D-37EAA8B50D25}" dt="2025-02-16T19:52:08.240" v="2312"/>
        <pc:sldMkLst>
          <pc:docMk/>
          <pc:sldMk cId="0" sldId="275"/>
        </pc:sldMkLst>
      </pc:sldChg>
      <pc:sldChg chg="delSp modSp add mod modTransition">
        <pc:chgData name="João Vítor Correia Pessoa" userId="78ef02c7a44822d0" providerId="LiveId" clId="{A3A3CE73-080D-410A-A41D-37EAA8B50D25}" dt="2025-02-16T21:34:54.170" v="4601" actId="478"/>
        <pc:sldMkLst>
          <pc:docMk/>
          <pc:sldMk cId="1631942659" sldId="275"/>
        </pc:sldMkLst>
      </pc:sldChg>
      <pc:sldChg chg="delSp modSp add mod modTransition">
        <pc:chgData name="João Vítor Correia Pessoa" userId="78ef02c7a44822d0" providerId="LiveId" clId="{A3A3CE73-080D-410A-A41D-37EAA8B50D25}" dt="2025-02-16T21:34:58.382" v="4602" actId="478"/>
        <pc:sldMkLst>
          <pc:docMk/>
          <pc:sldMk cId="4197939724" sldId="276"/>
        </pc:sldMkLst>
      </pc:sldChg>
      <pc:sldChg chg="addSp delSp modSp add del mod modTransition">
        <pc:chgData name="João Vítor Correia Pessoa" userId="78ef02c7a44822d0" providerId="LiveId" clId="{A3A3CE73-080D-410A-A41D-37EAA8B50D25}" dt="2025-02-16T21:26:49.938" v="4068" actId="47"/>
        <pc:sldMkLst>
          <pc:docMk/>
          <pc:sldMk cId="3959469695" sldId="277"/>
        </pc:sldMkLst>
      </pc:sldChg>
      <pc:sldChg chg="addSp delSp modSp add mod">
        <pc:chgData name="João Vítor Correia Pessoa" userId="78ef02c7a44822d0" providerId="LiveId" clId="{A3A3CE73-080D-410A-A41D-37EAA8B50D25}" dt="2025-02-16T21:34:11.703" v="4591" actId="20577"/>
        <pc:sldMkLst>
          <pc:docMk/>
          <pc:sldMk cId="3449204551" sldId="278"/>
        </pc:sldMkLst>
      </pc:sldChg>
      <pc:sldChg chg="addSp delSp modSp add mod">
        <pc:chgData name="João Vítor Correia Pessoa" userId="78ef02c7a44822d0" providerId="LiveId" clId="{A3A3CE73-080D-410A-A41D-37EAA8B50D25}" dt="2025-02-16T21:26:40.581" v="4067"/>
        <pc:sldMkLst>
          <pc:docMk/>
          <pc:sldMk cId="4068464201" sldId="279"/>
        </pc:sldMkLst>
      </pc:sldChg>
      <pc:sldChg chg="addSp delSp modSp add mod">
        <pc:chgData name="João Vítor Correia Pessoa" userId="78ef02c7a44822d0" providerId="LiveId" clId="{A3A3CE73-080D-410A-A41D-37EAA8B50D25}" dt="2025-02-16T21:31:00.904" v="4186" actId="21"/>
        <pc:sldMkLst>
          <pc:docMk/>
          <pc:sldMk cId="3557971159" sldId="280"/>
        </pc:sldMkLst>
      </pc:sldChg>
      <pc:sldChg chg="addSp delSp modSp add mod">
        <pc:chgData name="João Vítor Correia Pessoa" userId="78ef02c7a44822d0" providerId="LiveId" clId="{A3A3CE73-080D-410A-A41D-37EAA8B50D25}" dt="2025-02-16T21:40:12.562" v="4818" actId="14100"/>
        <pc:sldMkLst>
          <pc:docMk/>
          <pc:sldMk cId="2548855412" sldId="281"/>
        </pc:sldMkLst>
      </pc:sldChg>
    </pc:docChg>
  </pc:docChgLst>
  <pc:docChgLst>
    <pc:chgData name="João Vítor Correia Pessoa" userId="78ef02c7a44822d0" providerId="LiveId" clId="{724A7069-697A-4F53-9E38-5599A9652072}"/>
    <pc:docChg chg="undo custSel addSld delSld modSld sldOrd delSection modSection">
      <pc:chgData name="João Vítor Correia Pessoa" userId="78ef02c7a44822d0" providerId="LiveId" clId="{724A7069-697A-4F53-9E38-5599A9652072}" dt="2025-09-25T03:33:04.905" v="12540" actId="1076"/>
      <pc:docMkLst>
        <pc:docMk/>
      </pc:docMkLst>
      <pc:sldChg chg="addSp delSp modSp del mod ord modTransition setBg">
        <pc:chgData name="João Vítor Correia Pessoa" userId="78ef02c7a44822d0" providerId="LiveId" clId="{724A7069-697A-4F53-9E38-5599A9652072}" dt="2025-09-24T23:49:17.156" v="8782" actId="47"/>
        <pc:sldMkLst>
          <pc:docMk/>
          <pc:sldMk cId="0" sldId="256"/>
        </pc:sldMkLst>
        <pc:spChg chg="del mod">
          <ac:chgData name="João Vítor Correia Pessoa" userId="78ef02c7a44822d0" providerId="LiveId" clId="{724A7069-697A-4F53-9E38-5599A9652072}" dt="2025-09-24T22:01:58.672" v="6593" actId="21"/>
          <ac:spMkLst>
            <pc:docMk/>
            <pc:sldMk cId="0" sldId="256"/>
            <ac:spMk id="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2:02:04.648" v="6595" actId="1076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4T21:56:20.491" v="648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19:40:57.530" v="6275" actId="20577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4T22:01:58.672" v="6593" actId="21"/>
          <ac:spMkLst>
            <pc:docMk/>
            <pc:sldMk cId="0" sldId="256"/>
            <ac:spMk id="7" creationId="{2D9EC91D-9C5C-3D53-9EFD-509D8B2166DB}"/>
          </ac:spMkLst>
        </pc:spChg>
        <pc:graphicFrameChg chg="add del mod">
          <ac:chgData name="João Vítor Correia Pessoa" userId="78ef02c7a44822d0" providerId="LiveId" clId="{724A7069-697A-4F53-9E38-5599A9652072}" dt="2025-09-24T19:39:32.823" v="6145" actId="478"/>
          <ac:graphicFrameMkLst>
            <pc:docMk/>
            <pc:sldMk cId="0" sldId="256"/>
            <ac:graphicFrameMk id="5" creationId="{F918A74F-4B80-89E0-5B07-F6C3A133217C}"/>
          </ac:graphicFrameMkLst>
        </pc:graphicFrameChg>
        <pc:picChg chg="add del mod">
          <ac:chgData name="João Vítor Correia Pessoa" userId="78ef02c7a44822d0" providerId="LiveId" clId="{724A7069-697A-4F53-9E38-5599A9652072}" dt="2025-09-24T19:39:44.978" v="6153" actId="478"/>
          <ac:picMkLst>
            <pc:docMk/>
            <pc:sldMk cId="0" sldId="256"/>
            <ac:picMk id="8" creationId="{0A49D2BE-C5A2-6137-604C-64D3CB378766}"/>
          </ac:picMkLst>
        </pc:picChg>
        <pc:picChg chg="add del mod">
          <ac:chgData name="João Vítor Correia Pessoa" userId="78ef02c7a44822d0" providerId="LiveId" clId="{724A7069-697A-4F53-9E38-5599A9652072}" dt="2025-09-24T19:41:50.146" v="6303" actId="21"/>
          <ac:picMkLst>
            <pc:docMk/>
            <pc:sldMk cId="0" sldId="256"/>
            <ac:picMk id="10" creationId="{4AABDD85-EE52-4CE5-3606-A3F0270BF1D6}"/>
          </ac:picMkLst>
        </pc:picChg>
      </pc:sldChg>
      <pc:sldChg chg="addSp delSp modSp mod modTransition">
        <pc:chgData name="João Vítor Correia Pessoa" userId="78ef02c7a44822d0" providerId="LiveId" clId="{724A7069-697A-4F53-9E38-5599A9652072}" dt="2025-09-25T03:03:27.738" v="12066" actId="1036"/>
        <pc:sldMkLst>
          <pc:docMk/>
          <pc:sldMk cId="0" sldId="257"/>
        </pc:sldMkLst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5" creationId="{A39CE0CB-5285-9A0C-C12C-F715CB771A68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9:56.244" v="12024" actId="478"/>
          <ac:spMkLst>
            <pc:docMk/>
            <pc:sldMk cId="0" sldId="257"/>
            <ac:spMk id="9" creationId="{7567BC25-9C74-A43B-800A-C52EBFE966B1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7" creationId="{2D61E867-6825-4F63-F445-3633949B942A}"/>
          </ac:spMkLst>
        </pc:spChg>
        <pc:spChg chg="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18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50:04.243" v="8787" actId="207"/>
          <ac:spMkLst>
            <pc:docMk/>
            <pc:sldMk cId="0" sldId="257"/>
            <ac:spMk id="19" creationId="{FD289BB9-F865-819A-680D-AA5F853BCA62}"/>
          </ac:spMkLst>
        </pc:spChg>
        <pc:spChg chg="add mod">
          <ac:chgData name="João Vítor Correia Pessoa" userId="78ef02c7a44822d0" providerId="LiveId" clId="{724A7069-697A-4F53-9E38-5599A9652072}" dt="2025-09-24T23:31:05.527" v="8641" actId="1076"/>
          <ac:spMkLst>
            <pc:docMk/>
            <pc:sldMk cId="0" sldId="257"/>
            <ac:spMk id="20" creationId="{63998E1B-91C3-DF5E-F1F3-4B312EDC7AD1}"/>
          </ac:spMkLst>
        </pc:spChg>
        <pc:spChg chg="del mod">
          <ac:chgData name="João Vítor Correia Pessoa" userId="78ef02c7a44822d0" providerId="LiveId" clId="{724A7069-697A-4F53-9E38-5599A9652072}" dt="2025-09-25T03:02:09.499" v="12054" actId="478"/>
          <ac:spMkLst>
            <pc:docMk/>
            <pc:sldMk cId="0" sldId="257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31:03.640" v="8637" actId="1076"/>
          <ac:spMkLst>
            <pc:docMk/>
            <pc:sldMk cId="0" sldId="257"/>
            <ac:spMk id="22" creationId="{C5248441-526E-3CBD-FD9B-4D11F806F236}"/>
          </ac:spMkLst>
        </pc:spChg>
        <pc:spChg chg="add del mod">
          <ac:chgData name="João Vítor Correia Pessoa" userId="78ef02c7a44822d0" providerId="LiveId" clId="{724A7069-697A-4F53-9E38-5599A9652072}" dt="2025-09-24T23:59:22.239" v="9491" actId="478"/>
          <ac:spMkLst>
            <pc:docMk/>
            <pc:sldMk cId="0" sldId="257"/>
            <ac:spMk id="23" creationId="{B5C8C2CC-4FBA-B28E-7A9C-6EDEC4D6F4A4}"/>
          </ac:spMkLst>
        </pc:spChg>
        <pc:spChg chg="mod">
          <ac:chgData name="João Vítor Correia Pessoa" userId="78ef02c7a44822d0" providerId="LiveId" clId="{724A7069-697A-4F53-9E38-5599A9652072}" dt="2025-09-25T01:02:55.437" v="10239"/>
          <ac:spMkLst>
            <pc:docMk/>
            <pc:sldMk cId="0" sldId="257"/>
            <ac:spMk id="24" creationId="{79BFCAAD-9687-51C6-9B51-28B567C959C5}"/>
          </ac:spMkLst>
        </pc:spChg>
        <pc:spChg chg="add mod">
          <ac:chgData name="João Vítor Correia Pessoa" userId="78ef02c7a44822d0" providerId="LiveId" clId="{724A7069-697A-4F53-9E38-5599A9652072}" dt="2025-09-25T02:59:39.428" v="12020" actId="20577"/>
          <ac:spMkLst>
            <pc:docMk/>
            <pc:sldMk cId="0" sldId="257"/>
            <ac:spMk id="26" creationId="{6DDA07B9-7185-CDDC-1E8B-F9735510152E}"/>
          </ac:spMkLst>
        </pc:spChg>
        <pc:spChg chg="add del mod">
          <ac:chgData name="João Vítor Correia Pessoa" userId="78ef02c7a44822d0" providerId="LiveId" clId="{724A7069-697A-4F53-9E38-5599A9652072}" dt="2025-09-25T02:59:58.245" v="12025" actId="478"/>
          <ac:spMkLst>
            <pc:docMk/>
            <pc:sldMk cId="0" sldId="257"/>
            <ac:spMk id="27" creationId="{DE7083FC-8058-1982-2BEC-DB5D649810C5}"/>
          </ac:spMkLst>
        </pc:spChg>
        <pc:spChg chg="add del mod">
          <ac:chgData name="João Vítor Correia Pessoa" userId="78ef02c7a44822d0" providerId="LiveId" clId="{724A7069-697A-4F53-9E38-5599A9652072}" dt="2025-09-25T02:59:54.596" v="12023" actId="478"/>
          <ac:spMkLst>
            <pc:docMk/>
            <pc:sldMk cId="0" sldId="257"/>
            <ac:spMk id="28" creationId="{8CBDB5DE-E20E-61EB-0C13-0EEB65FAB8F6}"/>
          </ac:spMkLst>
        </pc:spChg>
        <pc:spChg chg="add mod">
          <ac:chgData name="João Vítor Correia Pessoa" userId="78ef02c7a44822d0" providerId="LiveId" clId="{724A7069-697A-4F53-9E38-5599A9652072}" dt="2025-09-25T03:01:20.971" v="12045"/>
          <ac:spMkLst>
            <pc:docMk/>
            <pc:sldMk cId="0" sldId="257"/>
            <ac:spMk id="29" creationId="{F3B2777B-5360-B6E9-3BF0-9B5F8BF1C7E0}"/>
          </ac:spMkLst>
        </pc:spChg>
        <pc:spChg chg="add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30" creationId="{6DBCAB63-6C8C-A358-C060-ADA08DFE2D0F}"/>
          </ac:spMkLst>
        </pc:spChg>
        <pc:spChg chg="add mod">
          <ac:chgData name="João Vítor Correia Pessoa" userId="78ef02c7a44822d0" providerId="LiveId" clId="{724A7069-697A-4F53-9E38-5599A9652072}" dt="2025-09-25T03:03:27.738" v="12066" actId="1036"/>
          <ac:spMkLst>
            <pc:docMk/>
            <pc:sldMk cId="0" sldId="257"/>
            <ac:spMk id="31" creationId="{A2924FA9-321C-0B9F-144F-BF694013E9CF}"/>
          </ac:spMkLst>
        </pc:spChg>
        <pc:spChg chg="add mod">
          <ac:chgData name="João Vítor Correia Pessoa" userId="78ef02c7a44822d0" providerId="LiveId" clId="{724A7069-697A-4F53-9E38-5599A9652072}" dt="2025-09-25T03:01:17.364" v="12044" actId="1076"/>
          <ac:spMkLst>
            <pc:docMk/>
            <pc:sldMk cId="0" sldId="257"/>
            <ac:spMk id="32" creationId="{F393B8F3-3F43-4CEF-440F-E413AEA0E85A}"/>
          </ac:spMkLst>
        </pc:spChg>
        <pc:spChg chg="add del">
          <ac:chgData name="João Vítor Correia Pessoa" userId="78ef02c7a44822d0" providerId="LiveId" clId="{724A7069-697A-4F53-9E38-5599A9652072}" dt="2025-09-25T03:01:38.903" v="12048" actId="22"/>
          <ac:spMkLst>
            <pc:docMk/>
            <pc:sldMk cId="0" sldId="257"/>
            <ac:spMk id="34" creationId="{B75A3A9F-82BB-3ADD-353E-244B9975DAB6}"/>
          </ac:spMkLst>
        </pc:spChg>
        <pc:spChg chg="add mod">
          <ac:chgData name="João Vítor Correia Pessoa" userId="78ef02c7a44822d0" providerId="LiveId" clId="{724A7069-697A-4F53-9E38-5599A9652072}" dt="2025-09-25T03:02:07.458" v="12053"/>
          <ac:spMkLst>
            <pc:docMk/>
            <pc:sldMk cId="0" sldId="257"/>
            <ac:spMk id="35" creationId="{F88F0D2F-539E-D642-0C9F-01F994645D20}"/>
          </ac:spMkLst>
        </pc:spChg>
        <pc:grpChg chg="mod">
          <ac:chgData name="João Vítor Correia Pessoa" userId="78ef02c7a44822d0" providerId="LiveId" clId="{724A7069-697A-4F53-9E38-5599A9652072}" dt="2025-09-25T03:02:28.491" v="12056" actId="14100"/>
          <ac:grpSpMkLst>
            <pc:docMk/>
            <pc:sldMk cId="0" sldId="257"/>
            <ac:grpSpMk id="2" creationId="{00000000-0000-0000-0000-000000000000}"/>
          </ac:grpSpMkLst>
        </pc:grpChg>
        <pc:grpChg chg="add del mod">
          <ac:chgData name="João Vítor Correia Pessoa" userId="78ef02c7a44822d0" providerId="LiveId" clId="{724A7069-697A-4F53-9E38-5599A9652072}" dt="2025-09-24T19:42:15.530" v="6309" actId="478"/>
          <ac:grpSpMkLst>
            <pc:docMk/>
            <pc:sldMk cId="0" sldId="257"/>
            <ac:grpSpMk id="60" creationId="{00AD298A-5DC0-AB82-C3FA-FAAC3E910C6B}"/>
          </ac:grpSpMkLst>
        </pc:grpChg>
        <pc:picChg chg="add del mod">
          <ac:chgData name="João Vítor Correia Pessoa" userId="78ef02c7a44822d0" providerId="LiveId" clId="{724A7069-697A-4F53-9E38-5599A9652072}" dt="2025-09-25T00:05:19.092" v="9725" actId="478"/>
          <ac:picMkLst>
            <pc:docMk/>
            <pc:sldMk cId="0" sldId="257"/>
            <ac:picMk id="10" creationId="{4AABDD85-EE52-4CE5-3606-A3F0270BF1D6}"/>
          </ac:picMkLst>
        </pc:picChg>
        <pc:picChg chg="add mod">
          <ac:chgData name="João Vítor Correia Pessoa" userId="78ef02c7a44822d0" providerId="LiveId" clId="{724A7069-697A-4F53-9E38-5599A9652072}" dt="2025-09-25T00:05:19.304" v="9726"/>
          <ac:picMkLst>
            <pc:docMk/>
            <pc:sldMk cId="0" sldId="257"/>
            <ac:picMk id="25" creationId="{DCB312B3-B6A3-7D99-EC86-3F80C468BF4F}"/>
          </ac:picMkLst>
        </pc:picChg>
      </pc:sldChg>
      <pc:sldChg chg="addSp delSp modSp add del mod modTransition">
        <pc:chgData name="João Vítor Correia Pessoa" userId="78ef02c7a44822d0" providerId="LiveId" clId="{724A7069-697A-4F53-9E38-5599A9652072}" dt="2025-09-25T01:01:22.639" v="10221"/>
        <pc:sldMkLst>
          <pc:docMk/>
          <pc:sldMk cId="0" sldId="258"/>
        </pc:sldMkLst>
        <pc:spChg chg="mod">
          <ac:chgData name="João Vítor Correia Pessoa" userId="78ef02c7a44822d0" providerId="LiveId" clId="{724A7069-697A-4F53-9E38-5599A9652072}" dt="2025-09-24T23:34:00.180" v="8684" actId="404"/>
          <ac:spMkLst>
            <pc:docMk/>
            <pc:sldMk cId="0" sldId="258"/>
            <ac:spMk id="4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4T22:11:32.030" v="6716"/>
          <ac:spMkLst>
            <pc:docMk/>
            <pc:sldMk cId="0" sldId="258"/>
            <ac:spMk id="5" creationId="{8CDA1519-5F40-CFFF-3619-7F2CCA14353A}"/>
          </ac:spMkLst>
        </pc:spChg>
        <pc:spChg chg="add del mod">
          <ac:chgData name="João Vítor Correia Pessoa" userId="78ef02c7a44822d0" providerId="LiveId" clId="{724A7069-697A-4F53-9E38-5599A9652072}" dt="2025-09-24T22:12:15.598" v="6726" actId="478"/>
          <ac:spMkLst>
            <pc:docMk/>
            <pc:sldMk cId="0" sldId="258"/>
            <ac:spMk id="6" creationId="{A7626D75-D04E-CEDA-2C52-37587A089C62}"/>
          </ac:spMkLst>
        </pc:spChg>
        <pc:spChg chg="mod">
          <ac:chgData name="João Vítor Correia Pessoa" userId="78ef02c7a44822d0" providerId="LiveId" clId="{724A7069-697A-4F53-9E38-5599A9652072}" dt="2025-09-24T22:12:37.914" v="6733"/>
          <ac:spMkLst>
            <pc:docMk/>
            <pc:sldMk cId="0" sldId="258"/>
            <ac:spMk id="7" creationId="{0CDD7166-2079-180D-E1D0-4F9DB9BB6C9A}"/>
          </ac:spMkLst>
        </pc:spChg>
        <pc:spChg chg="mod">
          <ac:chgData name="João Vítor Correia Pessoa" userId="78ef02c7a44822d0" providerId="LiveId" clId="{724A7069-697A-4F53-9E38-5599A9652072}" dt="2025-09-24T22:23:45.377" v="7205" actId="20577"/>
          <ac:spMkLst>
            <pc:docMk/>
            <pc:sldMk cId="0" sldId="258"/>
            <ac:spMk id="8" creationId="{15D00A74-FE63-2CA5-B910-E5D139E3FC3A}"/>
          </ac:spMkLst>
        </pc:spChg>
        <pc:spChg chg="del mod">
          <ac:chgData name="João Vítor Correia Pessoa" userId="78ef02c7a44822d0" providerId="LiveId" clId="{724A7069-697A-4F53-9E38-5599A9652072}" dt="2025-09-24T22:15:53.276" v="6776" actId="478"/>
          <ac:spMkLst>
            <pc:docMk/>
            <pc:sldMk cId="0" sldId="258"/>
            <ac:spMk id="9" creationId="{0261CCC6-9004-8A08-D4C9-63800B9B7739}"/>
          </ac:spMkLst>
        </pc:spChg>
        <pc:spChg chg="mod">
          <ac:chgData name="João Vítor Correia Pessoa" userId="78ef02c7a44822d0" providerId="LiveId" clId="{724A7069-697A-4F53-9E38-5599A9652072}" dt="2025-09-24T22:35:11.436" v="7568" actId="1076"/>
          <ac:spMkLst>
            <pc:docMk/>
            <pc:sldMk cId="0" sldId="258"/>
            <ac:spMk id="10" creationId="{24C261DA-E953-3C77-BA88-373D9B35E72A}"/>
          </ac:spMkLst>
        </pc:spChg>
        <pc:spChg chg="mod">
          <ac:chgData name="João Vítor Correia Pessoa" userId="78ef02c7a44822d0" providerId="LiveId" clId="{724A7069-697A-4F53-9E38-5599A9652072}" dt="2025-09-24T22:36:12.441" v="7658" actId="6549"/>
          <ac:spMkLst>
            <pc:docMk/>
            <pc:sldMk cId="0" sldId="258"/>
            <ac:spMk id="11" creationId="{174903CB-A5DF-4B77-A0FE-3FBCC760779F}"/>
          </ac:spMkLst>
        </pc:spChg>
        <pc:spChg chg="del mod">
          <ac:chgData name="João Vítor Correia Pessoa" userId="78ef02c7a44822d0" providerId="LiveId" clId="{724A7069-697A-4F53-9E38-5599A9652072}" dt="2025-09-24T22:19:43.881" v="7088" actId="478"/>
          <ac:spMkLst>
            <pc:docMk/>
            <pc:sldMk cId="0" sldId="258"/>
            <ac:spMk id="12" creationId="{B2DFC83E-81C6-6E99-7673-04C7779BAC73}"/>
          </ac:spMkLst>
        </pc:spChg>
        <pc:spChg chg="add del mod">
          <ac:chgData name="João Vítor Correia Pessoa" userId="78ef02c7a44822d0" providerId="LiveId" clId="{724A7069-697A-4F53-9E38-5599A9652072}" dt="2025-09-24T22:19:42.729" v="7087" actId="478"/>
          <ac:spMkLst>
            <pc:docMk/>
            <pc:sldMk cId="0" sldId="258"/>
            <ac:spMk id="13" creationId="{E32BA8D6-124A-2ED1-653A-E1E7021ED5BC}"/>
          </ac:spMkLst>
        </pc:spChg>
        <pc:spChg chg="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14" creationId="{69FC6432-4893-1953-C21F-7085716A119A}"/>
          </ac:spMkLst>
        </pc:spChg>
        <pc:spChg chg="mod">
          <ac:chgData name="João Vítor Correia Pessoa" userId="78ef02c7a44822d0" providerId="LiveId" clId="{724A7069-697A-4F53-9E38-5599A9652072}" dt="2025-09-24T22:35:50.113" v="7622" actId="20577"/>
          <ac:spMkLst>
            <pc:docMk/>
            <pc:sldMk cId="0" sldId="258"/>
            <ac:spMk id="15" creationId="{3A5D0159-5B87-30EB-9C98-4549CFE9FBAA}"/>
          </ac:spMkLst>
        </pc:spChg>
        <pc:spChg chg="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16" creationId="{34EDD154-B5AD-AB3C-5193-294127AE1751}"/>
          </ac:spMkLst>
        </pc:spChg>
        <pc:spChg chg="add del mod">
          <ac:chgData name="João Vítor Correia Pessoa" userId="78ef02c7a44822d0" providerId="LiveId" clId="{724A7069-697A-4F53-9E38-5599A9652072}" dt="2025-09-24T22:50:33.424" v="8509" actId="478"/>
          <ac:spMkLst>
            <pc:docMk/>
            <pc:sldMk cId="0" sldId="258"/>
            <ac:spMk id="17" creationId="{012440E6-31F9-F1CE-BD61-B6CF4DFEF395}"/>
          </ac:spMkLst>
        </pc:spChg>
        <pc:spChg chg="add">
          <ac:chgData name="João Vítor Correia Pessoa" userId="78ef02c7a44822d0" providerId="LiveId" clId="{724A7069-697A-4F53-9E38-5599A9652072}" dt="2025-09-24T22:11:49.005" v="6719"/>
          <ac:spMkLst>
            <pc:docMk/>
            <pc:sldMk cId="0" sldId="258"/>
            <ac:spMk id="33" creationId="{C326E0AA-B2B9-AF7B-513F-52D31DCA6A27}"/>
          </ac:spMkLst>
        </pc:spChg>
        <pc:spChg chg="add del mod">
          <ac:chgData name="João Vítor Correia Pessoa" userId="78ef02c7a44822d0" providerId="LiveId" clId="{724A7069-697A-4F53-9E38-5599A9652072}" dt="2025-09-24T22:24:40.343" v="7209" actId="478"/>
          <ac:spMkLst>
            <pc:docMk/>
            <pc:sldMk cId="0" sldId="258"/>
            <ac:spMk id="35" creationId="{5296865C-CBF3-0155-80E9-309292D4FD22}"/>
          </ac:spMkLst>
        </pc:spChg>
        <pc:spChg chg="add">
          <ac:chgData name="João Vítor Correia Pessoa" userId="78ef02c7a44822d0" providerId="LiveId" clId="{724A7069-697A-4F53-9E38-5599A9652072}" dt="2025-09-24T22:12:22.485" v="6728"/>
          <ac:spMkLst>
            <pc:docMk/>
            <pc:sldMk cId="0" sldId="258"/>
            <ac:spMk id="37" creationId="{9BC570F5-6815-395C-7523-86494614EFC7}"/>
          </ac:spMkLst>
        </pc:spChg>
        <pc:spChg chg="add del mod">
          <ac:chgData name="João Vítor Correia Pessoa" userId="78ef02c7a44822d0" providerId="LiveId" clId="{724A7069-697A-4F53-9E38-5599A9652072}" dt="2025-09-24T22:15:54.236" v="6777" actId="478"/>
          <ac:spMkLst>
            <pc:docMk/>
            <pc:sldMk cId="0" sldId="258"/>
            <ac:spMk id="48" creationId="{5271567E-4A34-BA64-2BF7-E93D65DE69B6}"/>
          </ac:spMkLst>
        </pc:spChg>
        <pc:spChg chg="add mod">
          <ac:chgData name="João Vítor Correia Pessoa" userId="78ef02c7a44822d0" providerId="LiveId" clId="{724A7069-697A-4F53-9E38-5599A9652072}" dt="2025-09-24T22:36:14.338" v="7659" actId="6549"/>
          <ac:spMkLst>
            <pc:docMk/>
            <pc:sldMk cId="0" sldId="258"/>
            <ac:spMk id="53" creationId="{E41A7F76-9F5D-3EB7-FBEB-3AACF2A7FC90}"/>
          </ac:spMkLst>
        </pc:spChg>
        <pc:spChg chg="add del mod">
          <ac:chgData name="João Vítor Correia Pessoa" userId="78ef02c7a44822d0" providerId="LiveId" clId="{724A7069-697A-4F53-9E38-5599A9652072}" dt="2025-09-24T22:19:45.913" v="7091" actId="478"/>
          <ac:spMkLst>
            <pc:docMk/>
            <pc:sldMk cId="0" sldId="258"/>
            <ac:spMk id="54" creationId="{0B6DBAD8-2A43-FE28-BE98-F6C0C86240B2}"/>
          </ac:spMkLst>
        </pc:spChg>
        <pc:spChg chg="add del mod">
          <ac:chgData name="João Vítor Correia Pessoa" userId="78ef02c7a44822d0" providerId="LiveId" clId="{724A7069-697A-4F53-9E38-5599A9652072}" dt="2025-09-24T22:21:05.937" v="7162" actId="478"/>
          <ac:spMkLst>
            <pc:docMk/>
            <pc:sldMk cId="0" sldId="258"/>
            <ac:spMk id="58" creationId="{51B7EF84-6CBB-730A-868C-C03FCBAA7E2F}"/>
          </ac:spMkLst>
        </pc:spChg>
        <pc:spChg chg="add del mod">
          <ac:chgData name="João Vítor Correia Pessoa" userId="78ef02c7a44822d0" providerId="LiveId" clId="{724A7069-697A-4F53-9E38-5599A9652072}" dt="2025-09-24T22:23:10.807" v="7203" actId="478"/>
          <ac:spMkLst>
            <pc:docMk/>
            <pc:sldMk cId="0" sldId="258"/>
            <ac:spMk id="60" creationId="{0E7C2A12-ECAA-C08F-2773-7DE0AF79905C}"/>
          </ac:spMkLst>
        </pc:spChg>
        <pc:spChg chg="add">
          <ac:chgData name="João Vítor Correia Pessoa" userId="78ef02c7a44822d0" providerId="LiveId" clId="{724A7069-697A-4F53-9E38-5599A9652072}" dt="2025-09-24T22:24:13.906" v="7206"/>
          <ac:spMkLst>
            <pc:docMk/>
            <pc:sldMk cId="0" sldId="258"/>
            <ac:spMk id="61" creationId="{D9EAF0E7-EF1B-8739-81EE-56F2303BEB4E}"/>
          </ac:spMkLst>
        </pc:spChg>
        <pc:spChg chg="add">
          <ac:chgData name="João Vítor Correia Pessoa" userId="78ef02c7a44822d0" providerId="LiveId" clId="{724A7069-697A-4F53-9E38-5599A9652072}" dt="2025-09-24T22:24:34.188" v="7208"/>
          <ac:spMkLst>
            <pc:docMk/>
            <pc:sldMk cId="0" sldId="258"/>
            <ac:spMk id="62" creationId="{97F34FAB-9054-A12C-6A2F-9970B0A1ECA1}"/>
          </ac:spMkLst>
        </pc:spChg>
        <pc:spChg chg="add del mod">
          <ac:chgData name="João Vítor Correia Pessoa" userId="78ef02c7a44822d0" providerId="LiveId" clId="{724A7069-697A-4F53-9E38-5599A9652072}" dt="2025-09-24T22:25:28.201" v="7224"/>
          <ac:spMkLst>
            <pc:docMk/>
            <pc:sldMk cId="0" sldId="258"/>
            <ac:spMk id="63" creationId="{00AD9209-7A07-0370-4F02-B5D240AEC4BA}"/>
          </ac:spMkLst>
        </pc:spChg>
        <pc:spChg chg="add 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64" creationId="{56EECF38-B98B-EABC-E555-B4EB32E96093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6" creationId="{737283E4-DF6F-5313-C3FF-B4F9E00DEC66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7" creationId="{F5275CD5-4235-6AF3-107B-E89382F47837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69" creationId="{79348460-898D-7355-053F-582FA25A3B26}"/>
          </ac:spMkLst>
        </pc:spChg>
        <pc:spChg chg="mod">
          <ac:chgData name="João Vítor Correia Pessoa" userId="78ef02c7a44822d0" providerId="LiveId" clId="{724A7069-697A-4F53-9E38-5599A9652072}" dt="2025-09-24T22:28:14.458" v="7430"/>
          <ac:spMkLst>
            <pc:docMk/>
            <pc:sldMk cId="0" sldId="258"/>
            <ac:spMk id="70" creationId="{D17B2C7E-4E4A-9EC7-1B96-AC12DA4BF17B}"/>
          </ac:spMkLst>
        </pc:spChg>
        <pc:spChg chg="add mod">
          <ac:chgData name="João Vítor Correia Pessoa" userId="78ef02c7a44822d0" providerId="LiveId" clId="{724A7069-697A-4F53-9E38-5599A9652072}" dt="2025-09-24T22:34:36.468" v="7564" actId="1076"/>
          <ac:spMkLst>
            <pc:docMk/>
            <pc:sldMk cId="0" sldId="258"/>
            <ac:spMk id="71" creationId="{8EE6DA81-08FD-6FB0-97DA-8B9AC4A3020E}"/>
          </ac:spMkLst>
        </pc:spChg>
        <pc:spChg chg="add del mod">
          <ac:chgData name="João Vítor Correia Pessoa" userId="78ef02c7a44822d0" providerId="LiveId" clId="{724A7069-697A-4F53-9E38-5599A9652072}" dt="2025-09-24T22:30:44.587" v="7548" actId="478"/>
          <ac:spMkLst>
            <pc:docMk/>
            <pc:sldMk cId="0" sldId="258"/>
            <ac:spMk id="72" creationId="{D29D6CAB-E0D3-CD26-0DB5-01F92D04A57F}"/>
          </ac:spMkLst>
        </pc:spChg>
        <pc:spChg chg="mod">
          <ac:chgData name="João Vítor Correia Pessoa" userId="78ef02c7a44822d0" providerId="LiveId" clId="{724A7069-697A-4F53-9E38-5599A9652072}" dt="2025-09-24T22:34:48.820" v="7565"/>
          <ac:spMkLst>
            <pc:docMk/>
            <pc:sldMk cId="0" sldId="258"/>
            <ac:spMk id="74" creationId="{B45AECD0-B8F1-EF04-DC25-84FA2B245467}"/>
          </ac:spMkLst>
        </pc:spChg>
        <pc:spChg chg="mod">
          <ac:chgData name="João Vítor Correia Pessoa" userId="78ef02c7a44822d0" providerId="LiveId" clId="{724A7069-697A-4F53-9E38-5599A9652072}" dt="2025-09-24T22:34:48.820" v="7565"/>
          <ac:spMkLst>
            <pc:docMk/>
            <pc:sldMk cId="0" sldId="258"/>
            <ac:spMk id="75" creationId="{94F261F7-107F-14D2-E467-9300A6B35C6A}"/>
          </ac:spMkLst>
        </pc:spChg>
        <pc:spChg chg="add mod">
          <ac:chgData name="João Vítor Correia Pessoa" userId="78ef02c7a44822d0" providerId="LiveId" clId="{724A7069-697A-4F53-9E38-5599A9652072}" dt="2025-09-24T22:36:07.920" v="7642" actId="20577"/>
          <ac:spMkLst>
            <pc:docMk/>
            <pc:sldMk cId="0" sldId="258"/>
            <ac:spMk id="76" creationId="{B2DFB04C-E62D-8E8E-2026-1F2B7D4E03BE}"/>
          </ac:spMkLst>
        </pc:spChg>
        <pc:spChg chg="mod">
          <ac:chgData name="João Vítor Correia Pessoa" userId="78ef02c7a44822d0" providerId="LiveId" clId="{724A7069-697A-4F53-9E38-5599A9652072}" dt="2025-09-24T22:38:22.610" v="7660"/>
          <ac:spMkLst>
            <pc:docMk/>
            <pc:sldMk cId="0" sldId="258"/>
            <ac:spMk id="78" creationId="{6CD0AAAE-C208-AE16-981C-DC9E09EAD127}"/>
          </ac:spMkLst>
        </pc:spChg>
        <pc:spChg chg="mod">
          <ac:chgData name="João Vítor Correia Pessoa" userId="78ef02c7a44822d0" providerId="LiveId" clId="{724A7069-697A-4F53-9E38-5599A9652072}" dt="2025-09-24T22:38:22.610" v="7660"/>
          <ac:spMkLst>
            <pc:docMk/>
            <pc:sldMk cId="0" sldId="258"/>
            <ac:spMk id="79" creationId="{E1189013-A725-3D61-23E3-901050841628}"/>
          </ac:spMkLst>
        </pc:spChg>
        <pc:spChg chg="add del mod">
          <ac:chgData name="João Vítor Correia Pessoa" userId="78ef02c7a44822d0" providerId="LiveId" clId="{724A7069-697A-4F53-9E38-5599A9652072}" dt="2025-09-24T22:50:30.399" v="8507" actId="478"/>
          <ac:spMkLst>
            <pc:docMk/>
            <pc:sldMk cId="0" sldId="258"/>
            <ac:spMk id="80" creationId="{967148AA-28A1-2AFC-B5D9-3E47B0EA4CE0}"/>
          </ac:spMkLst>
        </pc:spChg>
        <pc:grpChg chg="del">
          <ac:chgData name="João Vítor Correia Pessoa" userId="78ef02c7a44822d0" providerId="LiveId" clId="{724A7069-697A-4F53-9E38-5599A9652072}" dt="2025-09-24T22:15:39.236" v="6769" actId="478"/>
          <ac:grpSpMkLst>
            <pc:docMk/>
            <pc:sldMk cId="0" sldId="258"/>
            <ac:grpSpMk id="18" creationId="{75F1AF28-C7D4-14A0-9B36-BB8205319793}"/>
          </ac:grpSpMkLst>
        </pc:grpChg>
        <pc:grpChg chg="del">
          <ac:chgData name="João Vítor Correia Pessoa" userId="78ef02c7a44822d0" providerId="LiveId" clId="{724A7069-697A-4F53-9E38-5599A9652072}" dt="2025-09-24T22:15:52.292" v="6775" actId="478"/>
          <ac:grpSpMkLst>
            <pc:docMk/>
            <pc:sldMk cId="0" sldId="258"/>
            <ac:grpSpMk id="21" creationId="{874F5184-3FA2-029E-1F28-4DB5887C257A}"/>
          </ac:grpSpMkLst>
        </pc:grpChg>
        <pc:grpChg chg="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24" creationId="{369BC7F6-EC32-6F2F-BD2F-37F87D779D93}"/>
          </ac:grpSpMkLst>
        </pc:grpChg>
        <pc:grpChg chg="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27" creationId="{309AD0BA-7BE6-1E82-5ECD-B92996A1561B}"/>
          </ac:grpSpMkLst>
        </pc:grpChg>
        <pc:grpChg chg="del">
          <ac:chgData name="João Vítor Correia Pessoa" userId="78ef02c7a44822d0" providerId="LiveId" clId="{724A7069-697A-4F53-9E38-5599A9652072}" dt="2025-09-24T22:19:41.977" v="7086" actId="478"/>
          <ac:grpSpMkLst>
            <pc:docMk/>
            <pc:sldMk cId="0" sldId="258"/>
            <ac:grpSpMk id="30" creationId="{EC417C2E-3AFB-5D79-32E1-C905DAB1F686}"/>
          </ac:grpSpMkLst>
        </pc:grpChg>
        <pc:grpChg chg="del">
          <ac:chgData name="João Vítor Correia Pessoa" userId="78ef02c7a44822d0" providerId="LiveId" clId="{724A7069-697A-4F53-9E38-5599A9652072}" dt="2025-09-24T22:19:44.633" v="7089" actId="478"/>
          <ac:grpSpMkLst>
            <pc:docMk/>
            <pc:sldMk cId="0" sldId="258"/>
            <ac:grpSpMk id="34" creationId="{5F6964D7-BD74-DCA6-8335-2BA6CC8C53A2}"/>
          </ac:grpSpMkLst>
        </pc:grpChg>
        <pc:grpChg chg="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39" creationId="{137B7E08-30BC-4F62-42BF-40B265404BC2}"/>
          </ac:grpSpMkLst>
        </pc:grpChg>
        <pc:grpChg chg="del mod">
          <ac:chgData name="João Vítor Correia Pessoa" userId="78ef02c7a44822d0" providerId="LiveId" clId="{724A7069-697A-4F53-9E38-5599A9652072}" dt="2025-09-24T22:25:44.398" v="7226" actId="478"/>
          <ac:grpSpMkLst>
            <pc:docMk/>
            <pc:sldMk cId="0" sldId="258"/>
            <ac:grpSpMk id="42" creationId="{6C566783-6C86-D3E1-1211-F5F2F77DBBA1}"/>
          </ac:grpSpMkLst>
        </pc:grpChg>
        <pc:grpChg chg="del mod">
          <ac:chgData name="João Vítor Correia Pessoa" userId="78ef02c7a44822d0" providerId="LiveId" clId="{724A7069-697A-4F53-9E38-5599A9652072}" dt="2025-09-24T22:25:43.638" v="7225" actId="478"/>
          <ac:grpSpMkLst>
            <pc:docMk/>
            <pc:sldMk cId="0" sldId="258"/>
            <ac:grpSpMk id="45" creationId="{1745A47E-6F43-1B7F-32F3-DE61488FFA76}"/>
          </ac:grpSpMkLst>
        </pc:grpChg>
        <pc:grpChg chg="add del mod">
          <ac:chgData name="João Vítor Correia Pessoa" userId="78ef02c7a44822d0" providerId="LiveId" clId="{724A7069-697A-4F53-9E38-5599A9652072}" dt="2025-09-24T22:15:54.987" v="6778" actId="478"/>
          <ac:grpSpMkLst>
            <pc:docMk/>
            <pc:sldMk cId="0" sldId="258"/>
            <ac:grpSpMk id="50" creationId="{2E268F5E-8355-21CE-C8ED-FDA3D837FAA7}"/>
          </ac:grpSpMkLst>
        </pc:grpChg>
        <pc:grpChg chg="add del mod">
          <ac:chgData name="João Vítor Correia Pessoa" userId="78ef02c7a44822d0" providerId="LiveId" clId="{724A7069-697A-4F53-9E38-5599A9652072}" dt="2025-09-24T22:19:45.097" v="7090" actId="478"/>
          <ac:grpSpMkLst>
            <pc:docMk/>
            <pc:sldMk cId="0" sldId="258"/>
            <ac:grpSpMk id="55" creationId="{E5C7D1AC-6E01-4CD2-AACD-8C4157D5DC9B}"/>
          </ac:grpSpMkLst>
        </pc:grpChg>
        <pc:grpChg chg="add 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65" creationId="{9D734F01-882C-A75A-E161-3AC674E059D7}"/>
          </ac:grpSpMkLst>
        </pc:grpChg>
        <pc:grpChg chg="add mod">
          <ac:chgData name="João Vítor Correia Pessoa" userId="78ef02c7a44822d0" providerId="LiveId" clId="{724A7069-697A-4F53-9E38-5599A9652072}" dt="2025-09-24T22:34:36.468" v="7564" actId="1076"/>
          <ac:grpSpMkLst>
            <pc:docMk/>
            <pc:sldMk cId="0" sldId="258"/>
            <ac:grpSpMk id="68" creationId="{1F9B3DDD-D937-2438-3E19-6CBC28FCB3A5}"/>
          </ac:grpSpMkLst>
        </pc:grpChg>
        <pc:grpChg chg="add mod">
          <ac:chgData name="João Vítor Correia Pessoa" userId="78ef02c7a44822d0" providerId="LiveId" clId="{724A7069-697A-4F53-9E38-5599A9652072}" dt="2025-09-24T22:35:04.211" v="7567" actId="1076"/>
          <ac:grpSpMkLst>
            <pc:docMk/>
            <pc:sldMk cId="0" sldId="258"/>
            <ac:grpSpMk id="73" creationId="{F5349BCD-4E5A-CA12-FC5B-6C2C220452AF}"/>
          </ac:grpSpMkLst>
        </pc:grpChg>
        <pc:grpChg chg="add del mod">
          <ac:chgData name="João Vítor Correia Pessoa" userId="78ef02c7a44822d0" providerId="LiveId" clId="{724A7069-697A-4F53-9E38-5599A9652072}" dt="2025-09-24T22:50:31.343" v="8508" actId="478"/>
          <ac:grpSpMkLst>
            <pc:docMk/>
            <pc:sldMk cId="0" sldId="258"/>
            <ac:grpSpMk id="77" creationId="{7556C9D1-3E38-6290-95EE-30DBD77A5FEC}"/>
          </ac:grpSpMkLst>
        </pc:grpChg>
        <pc:picChg chg="add mod">
          <ac:chgData name="João Vítor Correia Pessoa" userId="78ef02c7a44822d0" providerId="LiveId" clId="{724A7069-697A-4F53-9E38-5599A9652072}" dt="2025-09-24T19:45:49.239" v="6339"/>
          <ac:picMkLst>
            <pc:docMk/>
            <pc:sldMk cId="0" sldId="258"/>
            <ac:picMk id="2" creationId="{6A0D6D6C-2755-82D9-0256-28D1C16D411B}"/>
          </ac:picMkLst>
        </pc:picChg>
        <pc:picChg chg="add del mod">
          <ac:chgData name="João Vítor Correia Pessoa" userId="78ef02c7a44822d0" providerId="LiveId" clId="{724A7069-697A-4F53-9E38-5599A9652072}" dt="2025-09-24T19:45:38.974" v="6336" actId="478"/>
          <ac:picMkLst>
            <pc:docMk/>
            <pc:sldMk cId="0" sldId="258"/>
            <ac:picMk id="5122" creationId="{DD38B7B4-2923-0581-B738-F09A03490318}"/>
          </ac:picMkLst>
        </pc:pic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259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1873143395" sldId="259"/>
        </pc:sldMkLst>
      </pc:sldChg>
      <pc:sldChg chg="delSp modSp add del mod or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3330332601" sldId="259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966042609" sldId="259"/>
        </pc:sldMkLst>
      </pc:sldChg>
      <pc:sldChg chg="addSp delSp modSp del mod modTransition">
        <pc:chgData name="João Vítor Correia Pessoa" userId="78ef02c7a44822d0" providerId="LiveId" clId="{724A7069-697A-4F53-9E38-5599A9652072}" dt="2025-09-25T00:03:50.326" v="9608" actId="47"/>
        <pc:sldMkLst>
          <pc:docMk/>
          <pc:sldMk cId="0" sldId="260"/>
        </pc:sldMkLst>
        <pc:spChg chg="add mod">
          <ac:chgData name="João Vítor Correia Pessoa" userId="78ef02c7a44822d0" providerId="LiveId" clId="{724A7069-697A-4F53-9E38-5599A9652072}" dt="2025-09-24T23:36:23.718" v="8744" actId="1076"/>
          <ac:spMkLst>
            <pc:docMk/>
            <pc:sldMk cId="0" sldId="260"/>
            <ac:spMk id="4" creationId="{6A5EAE1D-6CB5-8830-0804-B892BECCD6E8}"/>
          </ac:spMkLst>
        </pc:spChg>
        <pc:spChg chg="add mod">
          <ac:chgData name="João Vítor Correia Pessoa" userId="78ef02c7a44822d0" providerId="LiveId" clId="{724A7069-697A-4F53-9E38-5599A9652072}" dt="2025-09-24T23:31:46.023" v="8653" actId="20577"/>
          <ac:spMkLst>
            <pc:docMk/>
            <pc:sldMk cId="0" sldId="260"/>
            <ac:spMk id="5" creationId="{1A4954F6-B5F1-74BD-B10D-A0C465F8A867}"/>
          </ac:spMkLst>
        </pc:spChg>
        <pc:spChg chg="add del mod">
          <ac:chgData name="João Vítor Correia Pessoa" userId="78ef02c7a44822d0" providerId="LiveId" clId="{724A7069-697A-4F53-9E38-5599A9652072}" dt="2025-09-24T22:53:44.237" v="8619" actId="478"/>
          <ac:spMkLst>
            <pc:docMk/>
            <pc:sldMk cId="0" sldId="260"/>
            <ac:spMk id="6" creationId="{C6A04C37-D430-0E41-074D-8AE4D44C201F}"/>
          </ac:spMkLst>
        </pc:spChg>
        <pc:spChg chg="mod">
          <ac:chgData name="João Vítor Correia Pessoa" userId="78ef02c7a44822d0" providerId="LiveId" clId="{724A7069-697A-4F53-9E38-5599A9652072}" dt="2025-09-24T23:35:28.669" v="8699" actId="20577"/>
          <ac:spMkLst>
            <pc:docMk/>
            <pc:sldMk cId="0" sldId="260"/>
            <ac:spMk id="7" creationId="{3EC302DE-DA71-B474-4DAB-D44CFBF95069}"/>
          </ac:spMkLst>
        </pc:spChg>
        <pc:spChg chg="mod">
          <ac:chgData name="João Vítor Correia Pessoa" userId="78ef02c7a44822d0" providerId="LiveId" clId="{724A7069-697A-4F53-9E38-5599A9652072}" dt="2025-09-24T23:35:48.684" v="8736" actId="20577"/>
          <ac:spMkLst>
            <pc:docMk/>
            <pc:sldMk cId="0" sldId="260"/>
            <ac:spMk id="8" creationId="{BAA57E8D-C106-84AE-D472-288E0C3B599B}"/>
          </ac:spMkLst>
        </pc:spChg>
        <pc:spChg chg="mod">
          <ac:chgData name="João Vítor Correia Pessoa" userId="78ef02c7a44822d0" providerId="LiveId" clId="{724A7069-697A-4F53-9E38-5599A9652072}" dt="2025-09-24T23:36:07.117" v="8742" actId="20577"/>
          <ac:spMkLst>
            <pc:docMk/>
            <pc:sldMk cId="0" sldId="260"/>
            <ac:spMk id="9" creationId="{C3568898-DCD2-984D-7A2B-5668D13E3130}"/>
          </ac:spMkLst>
        </pc:spChg>
        <pc:spChg chg="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0" creationId="{65D9FD27-7F01-B2CC-5FC5-DC14E43E77C9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1" creationId="{F2AB7F8C-95F8-1FF1-FFE9-63A44B6AD175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12" creationId="{7105F7B0-CCB7-8E28-653B-2E418D45F0B2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14" creationId="{567C576C-ED5B-402F-44EA-DAF18A0506B0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17" creationId="{310C0F6C-C92D-0E2A-996B-2307A242D21A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0" creationId="{BAD42D35-9454-1A72-01CF-C59BABF410AF}"/>
          </ac:spMkLst>
        </pc:spChg>
        <pc:spChg chg="add 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22" creationId="{578536A5-EABB-D680-D480-7EB348666C53}"/>
          </ac:spMkLst>
        </pc:spChg>
        <pc:spChg chg="add 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3" creationId="{2C85C7F8-1806-6870-93B3-F3BF688D010D}"/>
          </ac:spMkLst>
        </pc:spChg>
        <pc:spChg chg="mod">
          <ac:chgData name="João Vítor Correia Pessoa" userId="78ef02c7a44822d0" providerId="LiveId" clId="{724A7069-697A-4F53-9E38-5599A9652072}" dt="2025-09-24T23:34:19.224" v="8690" actId="404"/>
          <ac:spMkLst>
            <pc:docMk/>
            <pc:sldMk cId="0" sldId="260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27" creationId="{B16EC39D-4EC1-613D-D684-8372A9F1D4BE}"/>
          </ac:spMkLst>
        </pc:spChg>
        <pc:spChg chg="mod">
          <ac:chgData name="João Vítor Correia Pessoa" userId="78ef02c7a44822d0" providerId="LiveId" clId="{724A7069-697A-4F53-9E38-5599A9652072}" dt="2025-09-24T23:32:08.585" v="8659" actId="1076"/>
          <ac:spMkLst>
            <pc:docMk/>
            <pc:sldMk cId="0" sldId="260"/>
            <ac:spMk id="31" creationId="{8E5B7C52-D0E2-942A-169B-0D684E9F3CEB}"/>
          </ac:spMkLst>
        </pc:spChg>
        <pc:spChg chg="mod">
          <ac:chgData name="João Vítor Correia Pessoa" userId="78ef02c7a44822d0" providerId="LiveId" clId="{724A7069-697A-4F53-9E38-5599A9652072}" dt="2025-09-24T23:31:39.436" v="8644"/>
          <ac:spMkLst>
            <pc:docMk/>
            <pc:sldMk cId="0" sldId="260"/>
            <ac:spMk id="34" creationId="{01A0BA38-6D33-8D45-04BE-6432B192FBA4}"/>
          </ac:spMkLst>
        </pc:spChg>
        <pc:spChg chg="mod">
          <ac:chgData name="João Vítor Correia Pessoa" userId="78ef02c7a44822d0" providerId="LiveId" clId="{724A7069-697A-4F53-9E38-5599A9652072}" dt="2025-09-24T23:35:57.197" v="8739" actId="20577"/>
          <ac:spMkLst>
            <pc:docMk/>
            <pc:sldMk cId="0" sldId="260"/>
            <ac:spMk id="35" creationId="{8C14CDD9-0F4D-3E8C-10BD-243B2955A55A}"/>
          </ac:spMkLst>
        </pc:spChg>
        <pc:grpChg chg="mod">
          <ac:chgData name="João Vítor Correia Pessoa" userId="78ef02c7a44822d0" providerId="LiveId" clId="{724A7069-697A-4F53-9E38-5599A9652072}" dt="2025-09-24T23:32:08.585" v="8659" actId="1076"/>
          <ac:grpSpMkLst>
            <pc:docMk/>
            <pc:sldMk cId="0" sldId="260"/>
            <ac:grpSpMk id="13" creationId="{89CA32C2-74E0-6F1E-0B26-EC0B2CFCBB0D}"/>
          </ac:grpSpMkLst>
        </pc:grpChg>
        <pc:grpChg chg="mod">
          <ac:chgData name="João Vítor Correia Pessoa" userId="78ef02c7a44822d0" providerId="LiveId" clId="{724A7069-697A-4F53-9E38-5599A9652072}" dt="2025-09-24T23:32:08.585" v="8659" actId="1076"/>
          <ac:grpSpMkLst>
            <pc:docMk/>
            <pc:sldMk cId="0" sldId="260"/>
            <ac:grpSpMk id="16" creationId="{9D69F70B-DE76-2579-F8A2-08994209903F}"/>
          </ac:grpSpMkLst>
        </pc:grpChg>
        <pc:picChg chg="add mod">
          <ac:chgData name="João Vítor Correia Pessoa" userId="78ef02c7a44822d0" providerId="LiveId" clId="{724A7069-697A-4F53-9E38-5599A9652072}" dt="2025-09-24T19:45:50.298" v="6340"/>
          <ac:picMkLst>
            <pc:docMk/>
            <pc:sldMk cId="0" sldId="260"/>
            <ac:picMk id="2" creationId="{42148A9A-4E81-E19C-047E-4D847DAF8982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5T02:42:07.144" v="11607" actId="1076"/>
        <pc:sldMkLst>
          <pc:docMk/>
          <pc:sldMk cId="0" sldId="261"/>
        </pc:sldMkLst>
        <pc:spChg chg="del mod">
          <ac:chgData name="João Vítor Correia Pessoa" userId="78ef02c7a44822d0" providerId="LiveId" clId="{724A7069-697A-4F53-9E38-5599A9652072}" dt="2025-09-25T01:18:12.921" v="10365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0:34.192" v="11571" actId="20577"/>
          <ac:spMkLst>
            <pc:docMk/>
            <pc:sldMk cId="0" sldId="261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04.987" v="11471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27.923" v="11483" actId="478"/>
          <ac:spMkLst>
            <pc:docMk/>
            <pc:sldMk cId="0" sldId="261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7:27.956" v="11522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0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35:35.371" v="11484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8:48.601" v="11540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0:26.274" v="11562" actId="1076"/>
          <ac:spMkLst>
            <pc:docMk/>
            <pc:sldMk cId="0" sldId="261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8:52.539" v="11541" actId="1076"/>
          <ac:spMkLst>
            <pc:docMk/>
            <pc:sldMk cId="0" sldId="261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42.875" v="11485" actId="478"/>
          <ac:spMkLst>
            <pc:docMk/>
            <pc:sldMk cId="0" sldId="261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2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5:45.506" v="11487" actId="478"/>
          <ac:spMkLst>
            <pc:docMk/>
            <pc:sldMk cId="0" sldId="261"/>
            <ac:spMk id="2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2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6:09.002" v="11502" actId="478"/>
          <ac:spMkLst>
            <pc:docMk/>
            <pc:sldMk cId="0" sldId="261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29:22.902" v="11368" actId="478"/>
          <ac:spMkLst>
            <pc:docMk/>
            <pc:sldMk cId="0" sldId="261"/>
            <ac:spMk id="2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39:15.177" v="11546" actId="478"/>
          <ac:spMkLst>
            <pc:docMk/>
            <pc:sldMk cId="0" sldId="261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2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33.089" v="11552" actId="1076"/>
          <ac:spMkLst>
            <pc:docMk/>
            <pc:sldMk cId="0" sldId="261"/>
            <ac:spMk id="3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2.018" v="11553" actId="1076"/>
          <ac:spMkLst>
            <pc:docMk/>
            <pc:sldMk cId="0" sldId="261"/>
            <ac:spMk id="3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3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55.273" v="11555" actId="1076"/>
          <ac:spMkLst>
            <pc:docMk/>
            <pc:sldMk cId="0" sldId="261"/>
            <ac:spMk id="4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2:42.597" v="11420" actId="1076"/>
          <ac:spMkLst>
            <pc:docMk/>
            <pc:sldMk cId="0" sldId="261"/>
            <ac:spMk id="4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55.273" v="11555" actId="1076"/>
          <ac:spMkLst>
            <pc:docMk/>
            <pc:sldMk cId="0" sldId="261"/>
            <ac:spMk id="4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4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4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5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23.235" v="11550" actId="1076"/>
          <ac:spMkLst>
            <pc:docMk/>
            <pc:sldMk cId="0" sldId="261"/>
            <ac:spMk id="5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39:49.369" v="11554" actId="1076"/>
          <ac:spMkLst>
            <pc:docMk/>
            <pc:sldMk cId="0" sldId="261"/>
            <ac:spMk id="55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59" creationId="{417DD255-67F0-355E-290C-6746D285F166}"/>
          </ac:spMkLst>
        </pc:spChg>
        <pc:spChg chg="add mod">
          <ac:chgData name="João Vítor Correia Pessoa" userId="78ef02c7a44822d0" providerId="LiveId" clId="{724A7069-697A-4F53-9E38-5599A9652072}" dt="2025-09-25T01:18:10.609" v="10364" actId="6549"/>
          <ac:spMkLst>
            <pc:docMk/>
            <pc:sldMk cId="0" sldId="261"/>
            <ac:spMk id="60" creationId="{69E5E556-FD20-58D9-4E9D-2D77D871D553}"/>
          </ac:spMkLst>
        </pc:spChg>
        <pc:spChg chg="mod">
          <ac:chgData name="João Vítor Correia Pessoa" userId="78ef02c7a44822d0" providerId="LiveId" clId="{724A7069-697A-4F53-9E38-5599A9652072}" dt="2025-09-25T02:36:20.877" v="11503"/>
          <ac:spMkLst>
            <pc:docMk/>
            <pc:sldMk cId="0" sldId="261"/>
            <ac:spMk id="62" creationId="{3815148D-DEA3-9B24-80E6-197075FDD41A}"/>
          </ac:spMkLst>
        </pc:spChg>
        <pc:spChg chg="mod">
          <ac:chgData name="João Vítor Correia Pessoa" userId="78ef02c7a44822d0" providerId="LiveId" clId="{724A7069-697A-4F53-9E38-5599A9652072}" dt="2025-09-25T02:36:20.877" v="11503"/>
          <ac:spMkLst>
            <pc:docMk/>
            <pc:sldMk cId="0" sldId="261"/>
            <ac:spMk id="63" creationId="{946A77B4-81F4-855C-1432-9FE9622EFC11}"/>
          </ac:spMkLst>
        </pc:spChg>
        <pc:spChg chg="mod">
          <ac:chgData name="João Vítor Correia Pessoa" userId="78ef02c7a44822d0" providerId="LiveId" clId="{724A7069-697A-4F53-9E38-5599A9652072}" dt="2025-09-25T02:36:23.624" v="11505"/>
          <ac:spMkLst>
            <pc:docMk/>
            <pc:sldMk cId="0" sldId="261"/>
            <ac:spMk id="65" creationId="{663EFAC0-E135-1323-C15E-9D050C20BD61}"/>
          </ac:spMkLst>
        </pc:spChg>
        <pc:spChg chg="mod">
          <ac:chgData name="João Vítor Correia Pessoa" userId="78ef02c7a44822d0" providerId="LiveId" clId="{724A7069-697A-4F53-9E38-5599A9652072}" dt="2025-09-25T02:36:23.624" v="11505"/>
          <ac:spMkLst>
            <pc:docMk/>
            <pc:sldMk cId="0" sldId="261"/>
            <ac:spMk id="66" creationId="{2C9A7815-E9A6-C2C2-27D7-B929B5EF0BC7}"/>
          </ac:spMkLst>
        </pc:spChg>
        <pc:spChg chg="add mod">
          <ac:chgData name="João Vítor Correia Pessoa" userId="78ef02c7a44822d0" providerId="LiveId" clId="{724A7069-697A-4F53-9E38-5599A9652072}" dt="2025-09-25T02:42:07.144" v="11607" actId="1076"/>
          <ac:spMkLst>
            <pc:docMk/>
            <pc:sldMk cId="0" sldId="261"/>
            <ac:spMk id="67" creationId="{71883D45-052A-8E22-3497-C5F170D20515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69" creationId="{082BEA01-BDB3-0170-E5A6-8138AC40DC98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0" creationId="{0345C1DA-5105-0ABE-BF50-51BC0062AACC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2" creationId="{9138A22E-6D61-3FB8-3609-456D4E68A1E9}"/>
          </ac:spMkLst>
        </pc:spChg>
        <pc:spChg chg="mod">
          <ac:chgData name="João Vítor Correia Pessoa" userId="78ef02c7a44822d0" providerId="LiveId" clId="{724A7069-697A-4F53-9E38-5599A9652072}" dt="2025-09-25T02:36:51.032" v="11510"/>
          <ac:spMkLst>
            <pc:docMk/>
            <pc:sldMk cId="0" sldId="261"/>
            <ac:spMk id="73" creationId="{717D860F-24E4-86DE-7AE5-38F68B2B13AB}"/>
          </ac:spMkLst>
        </pc:spChg>
        <pc:spChg chg="add del mod">
          <ac:chgData name="João Vítor Correia Pessoa" userId="78ef02c7a44822d0" providerId="LiveId" clId="{724A7069-697A-4F53-9E38-5599A9652072}" dt="2025-09-25T02:40:04.303" v="11556" actId="21"/>
          <ac:spMkLst>
            <pc:docMk/>
            <pc:sldMk cId="0" sldId="261"/>
            <ac:spMk id="75" creationId="{3459BEB0-59F5-E122-81F3-7BCFF332F49B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7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0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4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8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9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9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10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0:10.504" v="11558"/>
          <ac:spMkLst>
            <pc:docMk/>
            <pc:sldMk cId="0" sldId="261"/>
            <ac:spMk id="105" creationId="{3459BEB0-59F5-E122-81F3-7BCFF332F49B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0" creationId="{4016B331-6739-6BFC-570A-5959681B7CD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4" creationId="{6F1AB16C-65DC-F6EE-456D-4DFBDE1CDC82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5" creationId="{E4E4D751-2156-F4F2-462B-64BCD1AD0356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17" creationId="{D5FAC36A-1E5F-C76F-3E13-38A52790D942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1" creationId="{91B5322A-5603-1545-7ED3-63053297F523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2" creationId="{FB953D44-44DF-65B1-B082-F4C4799A3C5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3" creationId="{10A297FE-45D1-2E25-BE98-BCD02F3CFC59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6" creationId="{8219ECCA-DC25-6AC5-CB9D-690BF7C8CF4E}"/>
          </ac:spMkLst>
        </pc:spChg>
        <pc:spChg chg="mod">
          <ac:chgData name="João Vítor Correia Pessoa" userId="78ef02c7a44822d0" providerId="LiveId" clId="{724A7069-697A-4F53-9E38-5599A9652072}" dt="2025-09-25T02:40:44.087" v="11572" actId="1076"/>
          <ac:spMkLst>
            <pc:docMk/>
            <pc:sldMk cId="0" sldId="261"/>
            <ac:spMk id="127" creationId="{3E2D67FA-CCD1-728B-CBB4-DA55686AF744}"/>
          </ac:spMkLst>
        </pc:spChg>
        <pc:spChg chg="mod">
          <ac:chgData name="João Vítor Correia Pessoa" userId="78ef02c7a44822d0" providerId="LiveId" clId="{724A7069-697A-4F53-9E38-5599A9652072}" dt="2025-09-25T02:40:48.533" v="11573" actId="1076"/>
          <ac:spMkLst>
            <pc:docMk/>
            <pc:sldMk cId="0" sldId="261"/>
            <ac:spMk id="128" creationId="{97C4CDA8-9EC9-3BD5-71A6-9BEF1FABB30F}"/>
          </ac:spMkLst>
        </pc:spChg>
        <pc:spChg chg="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29" creationId="{7FD77242-EE39-BC0B-510C-8021A0CB928D}"/>
          </ac:spMkLst>
        </pc:spChg>
        <pc:spChg chg="add mod">
          <ac:chgData name="João Vítor Correia Pessoa" userId="78ef02c7a44822d0" providerId="LiveId" clId="{724A7069-697A-4F53-9E38-5599A9652072}" dt="2025-09-25T02:41:19.735" v="11580" actId="1076"/>
          <ac:spMkLst>
            <pc:docMk/>
            <pc:sldMk cId="0" sldId="261"/>
            <ac:spMk id="130" creationId="{F9A592C8-1DC9-13F6-0A1C-5C29D7A67694}"/>
          </ac:spMkLst>
        </pc:spChg>
        <pc:spChg chg="mod">
          <ac:chgData name="João Vítor Correia Pessoa" userId="78ef02c7a44822d0" providerId="LiveId" clId="{724A7069-697A-4F53-9E38-5599A9652072}" dt="2025-09-25T02:40:56.766" v="11574" actId="1076"/>
          <ac:spMkLst>
            <pc:docMk/>
            <pc:sldMk cId="0" sldId="261"/>
            <ac:spMk id="131" creationId="{B89804AF-D62B-217E-3897-1B9C3CC59597}"/>
          </ac:spMkLst>
        </pc:spChg>
        <pc:spChg chg="mod">
          <ac:chgData name="João Vítor Correia Pessoa" userId="78ef02c7a44822d0" providerId="LiveId" clId="{724A7069-697A-4F53-9E38-5599A9652072}" dt="2025-09-25T02:40:56.766" v="11574" actId="1076"/>
          <ac:spMkLst>
            <pc:docMk/>
            <pc:sldMk cId="0" sldId="261"/>
            <ac:spMk id="132" creationId="{D68C6AC8-91DA-F32B-485D-518DB020AA5E}"/>
          </ac:spMkLst>
        </pc:spChg>
        <pc:spChg chg="del">
          <ac:chgData name="João Vítor Correia Pessoa" userId="78ef02c7a44822d0" providerId="LiveId" clId="{724A7069-697A-4F53-9E38-5599A9652072}" dt="2025-09-25T02:41:03.880" v="11576" actId="478"/>
          <ac:spMkLst>
            <pc:docMk/>
            <pc:sldMk cId="0" sldId="261"/>
            <ac:spMk id="133" creationId="{E4A2F83F-1C77-0773-4D15-61BF6D454AB2}"/>
          </ac:spMkLst>
        </pc:spChg>
        <pc:spChg chg="add mod">
          <ac:chgData name="João Vítor Correia Pessoa" userId="78ef02c7a44822d0" providerId="LiveId" clId="{724A7069-697A-4F53-9E38-5599A9652072}" dt="2025-09-25T02:41:33.792" v="11587" actId="20577"/>
          <ac:spMkLst>
            <pc:docMk/>
            <pc:sldMk cId="0" sldId="261"/>
            <ac:spMk id="135" creationId="{600A2A83-C3E7-1240-277F-AF643269B648}"/>
          </ac:spMkLst>
        </pc:spChg>
        <pc:spChg chg="add mod">
          <ac:chgData name="João Vítor Correia Pessoa" userId="78ef02c7a44822d0" providerId="LiveId" clId="{724A7069-697A-4F53-9E38-5599A9652072}" dt="2025-09-25T02:41:12.113" v="11579" actId="6549"/>
          <ac:spMkLst>
            <pc:docMk/>
            <pc:sldMk cId="0" sldId="261"/>
            <ac:spMk id="136" creationId="{5F737ED7-8A30-B66D-B6CD-323CC258AA5D}"/>
          </ac:spMkLst>
        </pc:spChg>
        <pc:spChg chg="add mod">
          <ac:chgData name="João Vítor Correia Pessoa" userId="78ef02c7a44822d0" providerId="LiveId" clId="{724A7069-697A-4F53-9E38-5599A9652072}" dt="2025-09-25T02:42:00.648" v="11606" actId="1076"/>
          <ac:spMkLst>
            <pc:docMk/>
            <pc:sldMk cId="0" sldId="261"/>
            <ac:spMk id="137" creationId="{460AFCE3-00C6-5A75-7908-660CFFD047C0}"/>
          </ac:spMkLst>
        </pc:spChg>
        <pc:grpChg chg="add mod">
          <ac:chgData name="João Vítor Correia Pessoa" userId="78ef02c7a44822d0" providerId="LiveId" clId="{724A7069-697A-4F53-9E38-5599A9652072}" dt="2025-09-25T02:38:52.539" v="11541" actId="1076"/>
          <ac:grpSpMkLst>
            <pc:docMk/>
            <pc:sldMk cId="0" sldId="261"/>
            <ac:grpSpMk id="61" creationId="{C37EA8AE-4487-5DB4-7384-BB0252E6BA3A}"/>
          </ac:grpSpMkLst>
        </pc:grpChg>
        <pc:grpChg chg="add mod">
          <ac:chgData name="João Vítor Correia Pessoa" userId="78ef02c7a44822d0" providerId="LiveId" clId="{724A7069-697A-4F53-9E38-5599A9652072}" dt="2025-09-25T02:38:52.539" v="11541" actId="1076"/>
          <ac:grpSpMkLst>
            <pc:docMk/>
            <pc:sldMk cId="0" sldId="261"/>
            <ac:grpSpMk id="64" creationId="{C66E3B30-EF5A-861F-41F3-F135B3C856E4}"/>
          </ac:grpSpMkLst>
        </pc:grpChg>
        <pc:grpChg chg="add mod">
          <ac:chgData name="João Vítor Correia Pessoa" userId="78ef02c7a44822d0" providerId="LiveId" clId="{724A7069-697A-4F53-9E38-5599A9652072}" dt="2025-09-25T02:37:27.956" v="11522" actId="1076"/>
          <ac:grpSpMkLst>
            <pc:docMk/>
            <pc:sldMk cId="0" sldId="261"/>
            <ac:grpSpMk id="68" creationId="{D6BA1486-F1E2-682C-8805-3272FD2CB365}"/>
          </ac:grpSpMkLst>
        </pc:grpChg>
        <pc:grpChg chg="add mod">
          <ac:chgData name="João Vítor Correia Pessoa" userId="78ef02c7a44822d0" providerId="LiveId" clId="{724A7069-697A-4F53-9E38-5599A9652072}" dt="2025-09-25T02:37:27.956" v="11522" actId="1076"/>
          <ac:grpSpMkLst>
            <pc:docMk/>
            <pc:sldMk cId="0" sldId="261"/>
            <ac:grpSpMk id="71" creationId="{81EF51E8-C2E8-0972-5572-1F45DDE454AF}"/>
          </ac:grpSpMkLst>
        </pc:grpChg>
        <pc:picChg chg="del">
          <ac:chgData name="João Vítor Correia Pessoa" userId="78ef02c7a44822d0" providerId="LiveId" clId="{724A7069-697A-4F53-9E38-5599A9652072}" dt="2025-09-25T00:08:00.242" v="9850" actId="478"/>
          <ac:picMkLst>
            <pc:docMk/>
            <pc:sldMk cId="0" sldId="261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8.224" v="11547" actId="478"/>
          <ac:picMkLst>
            <pc:docMk/>
            <pc:sldMk cId="0" sldId="261"/>
            <ac:picMk id="3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9.089" v="11548" actId="478"/>
          <ac:picMkLst>
            <pc:docMk/>
            <pc:sldMk cId="0" sldId="261"/>
            <ac:picMk id="38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39:19.632" v="11549" actId="478"/>
          <ac:picMkLst>
            <pc:docMk/>
            <pc:sldMk cId="0" sldId="261"/>
            <ac:picMk id="46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44.766" v="9501" actId="478"/>
          <ac:picMkLst>
            <pc:docMk/>
            <pc:sldMk cId="0" sldId="261"/>
            <ac:picMk id="56" creationId="{3663C8DA-B4E6-16B1-8FA0-90CC66EC179A}"/>
          </ac:picMkLst>
        </pc:picChg>
        <pc:picChg chg="add del mod">
          <ac:chgData name="João Vítor Correia Pessoa" userId="78ef02c7a44822d0" providerId="LiveId" clId="{724A7069-697A-4F53-9E38-5599A9652072}" dt="2025-09-25T00:05:27.435" v="9729" actId="478"/>
          <ac:picMkLst>
            <pc:docMk/>
            <pc:sldMk cId="0" sldId="261"/>
            <ac:picMk id="57" creationId="{382460CD-299D-12E0-BEF5-3E2F625DFD42}"/>
          </ac:picMkLst>
        </pc:picChg>
        <pc:picChg chg="add mod">
          <ac:chgData name="João Vítor Correia Pessoa" userId="78ef02c7a44822d0" providerId="LiveId" clId="{724A7069-697A-4F53-9E38-5599A9652072}" dt="2025-09-25T00:05:27.608" v="9730"/>
          <ac:picMkLst>
            <pc:docMk/>
            <pc:sldMk cId="0" sldId="261"/>
            <ac:picMk id="58" creationId="{CD51D88F-74E0-74AC-0E5D-97738EC5E677}"/>
          </ac:picMkLst>
        </pc:picChg>
        <pc:picChg chg="add mod">
          <ac:chgData name="João Vítor Correia Pessoa" userId="78ef02c7a44822d0" providerId="LiveId" clId="{724A7069-697A-4F53-9E38-5599A9652072}" dt="2025-09-25T02:39:13.769" v="11545" actId="1076"/>
          <ac:picMkLst>
            <pc:docMk/>
            <pc:sldMk cId="0" sldId="261"/>
            <ac:picMk id="74" creationId="{8FB50974-C5BE-9996-2E9F-336ABC8650E8}"/>
          </ac:picMkLst>
        </pc:picChg>
        <pc:picChg chg="mod">
          <ac:chgData name="João Vítor Correia Pessoa" userId="78ef02c7a44822d0" providerId="LiveId" clId="{724A7069-697A-4F53-9E38-5599A9652072}" dt="2025-09-25T02:41:26.172" v="11582" actId="14100"/>
          <ac:picMkLst>
            <pc:docMk/>
            <pc:sldMk cId="0" sldId="261"/>
            <ac:picMk id="134" creationId="{B0A60FA6-3E17-F659-A43C-2D20F7D908A4}"/>
          </ac:picMkLst>
        </pc:picChg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211087330" sldId="261"/>
        </pc:sldMkLst>
      </pc:sldChg>
      <pc:sldChg chg="addSp delSp modSp add del mod or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1229963478" sldId="261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646492016" sldId="261"/>
        </pc:sldMkLst>
      </pc:sldChg>
      <pc:sldChg chg="addSp delSp modSp add del mod ord">
        <pc:chgData name="João Vítor Correia Pessoa" userId="78ef02c7a44822d0" providerId="LiveId" clId="{724A7069-697A-4F53-9E38-5599A9652072}" dt="2025-09-25T02:57:52.762" v="11991" actId="14100"/>
        <pc:sldMkLst>
          <pc:docMk/>
          <pc:sldMk cId="0" sldId="262"/>
        </pc:sldMkLst>
        <pc:spChg chg="del mod">
          <ac:chgData name="João Vítor Correia Pessoa" userId="78ef02c7a44822d0" providerId="LiveId" clId="{724A7069-697A-4F53-9E38-5599A9652072}" dt="2025-09-25T01:18:31.144" v="10397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11.265" v="11869" actId="20577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3:14.856" v="11870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4:06.376" v="11932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22.885" v="11873" actId="21"/>
          <ac:spMkLst>
            <pc:docMk/>
            <pc:sldMk cId="0" sldId="262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4:01.209" v="11930" actId="478"/>
          <ac:spMkLst>
            <pc:docMk/>
            <pc:sldMk cId="0" sldId="262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3:37.990" v="11883" actId="21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4:09.168" v="11933" actId="47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4:13.384" v="11934" actId="1076"/>
          <ac:spMkLst>
            <pc:docMk/>
            <pc:sldMk cId="0" sldId="262"/>
            <ac:spMk id="11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5:53.120" v="11947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7:52.762" v="11991" actId="1410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01.435" v="11950" actId="21"/>
          <ac:spMkLst>
            <pc:docMk/>
            <pc:sldMk cId="0" sldId="262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6:14.303" v="11957" actId="47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21.440" v="11961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42.146" v="11967" actId="14100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6:50.566" v="11970" actId="478"/>
          <ac:spMkLst>
            <pc:docMk/>
            <pc:sldMk cId="0" sldId="262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6:55.882" v="11972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7:32.169" v="11983" actId="1076"/>
          <ac:spMkLst>
            <pc:docMk/>
            <pc:sldMk cId="0" sldId="262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57:11.022" v="11977" actId="478"/>
          <ac:spMkLst>
            <pc:docMk/>
            <pc:sldMk cId="0" sldId="262"/>
            <ac:spMk id="2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4.865" v="11847" actId="478"/>
          <ac:spMkLst>
            <pc:docMk/>
            <pc:sldMk cId="0" sldId="262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3.785" v="11846" actId="478"/>
          <ac:spMkLst>
            <pc:docMk/>
            <pc:sldMk cId="0" sldId="262"/>
            <ac:spMk id="23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8.690" v="11850" actId="478"/>
          <ac:spMkLst>
            <pc:docMk/>
            <pc:sldMk cId="0" sldId="262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6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2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7.577" v="11849" actId="478"/>
          <ac:spMkLst>
            <pc:docMk/>
            <pc:sldMk cId="0" sldId="262"/>
            <ac:spMk id="3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3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4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9.857" v="11851" actId="478"/>
          <ac:spMkLst>
            <pc:docMk/>
            <pc:sldMk cId="0" sldId="262"/>
            <ac:spMk id="5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51:36.753" v="11848" actId="478"/>
          <ac:spMkLst>
            <pc:docMk/>
            <pc:sldMk cId="0" sldId="262"/>
            <ac:spMk id="6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5:04.842" v="10261" actId="20577"/>
          <ac:spMkLst>
            <pc:docMk/>
            <pc:sldMk cId="0" sldId="262"/>
            <ac:spMk id="65" creationId="{296BE007-A588-FB5D-CF02-E78BAA244D8E}"/>
          </ac:spMkLst>
        </pc:spChg>
        <pc:spChg chg="add mod">
          <ac:chgData name="João Vítor Correia Pessoa" userId="78ef02c7a44822d0" providerId="LiveId" clId="{724A7069-697A-4F53-9E38-5599A9652072}" dt="2025-09-25T01:18:28.376" v="10396" actId="20577"/>
          <ac:spMkLst>
            <pc:docMk/>
            <pc:sldMk cId="0" sldId="262"/>
            <ac:spMk id="66" creationId="{8F8A8722-1B8C-F75D-6958-9A6C06DC6B02}"/>
          </ac:spMkLst>
        </pc:spChg>
        <pc:spChg chg="add mod">
          <ac:chgData name="João Vítor Correia Pessoa" userId="78ef02c7a44822d0" providerId="LiveId" clId="{724A7069-697A-4F53-9E38-5599A9652072}" dt="2025-09-25T02:57:39.632" v="11985" actId="1076"/>
          <ac:spMkLst>
            <pc:docMk/>
            <pc:sldMk cId="0" sldId="262"/>
            <ac:spMk id="69" creationId="{C9CBFC66-EE61-DC96-D8E8-43C54152FAF4}"/>
          </ac:spMkLst>
        </pc:spChg>
        <pc:picChg chg="del">
          <ac:chgData name="João Vítor Correia Pessoa" userId="78ef02c7a44822d0" providerId="LiveId" clId="{724A7069-697A-4F53-9E38-5599A9652072}" dt="2025-09-25T00:07:57.186" v="9849" actId="478"/>
          <ac:picMkLst>
            <pc:docMk/>
            <pc:sldMk cId="0" sldId="262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2:51:41.057" v="11852" actId="478"/>
          <ac:picMkLst>
            <pc:docMk/>
            <pc:sldMk cId="0" sldId="262"/>
            <ac:picMk id="6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05:32.220" v="9731" actId="478"/>
          <ac:picMkLst>
            <pc:docMk/>
            <pc:sldMk cId="0" sldId="262"/>
            <ac:picMk id="63" creationId="{E61F9D0C-F006-7A62-7235-EB5FEB997A48}"/>
          </ac:picMkLst>
        </pc:picChg>
        <pc:picChg chg="add mod">
          <ac:chgData name="João Vítor Correia Pessoa" userId="78ef02c7a44822d0" providerId="LiveId" clId="{724A7069-697A-4F53-9E38-5599A9652072}" dt="2025-09-25T00:05:32.433" v="9732"/>
          <ac:picMkLst>
            <pc:docMk/>
            <pc:sldMk cId="0" sldId="262"/>
            <ac:picMk id="64" creationId="{2B3AB1AE-E81B-995B-A3DC-DF7E9C6E3D67}"/>
          </ac:picMkLst>
        </pc:picChg>
        <pc:picChg chg="add mod ord">
          <ac:chgData name="João Vítor Correia Pessoa" userId="78ef02c7a44822d0" providerId="LiveId" clId="{724A7069-697A-4F53-9E38-5599A9652072}" dt="2025-09-25T02:57:39.632" v="11985" actId="1076"/>
          <ac:picMkLst>
            <pc:docMk/>
            <pc:sldMk cId="0" sldId="262"/>
            <ac:picMk id="68" creationId="{47923F5C-C645-90DB-45B3-B337F6986A63}"/>
          </ac:picMkLst>
        </pc:picChg>
      </pc:sldChg>
      <pc:sldChg chg="modSp add del mod">
        <pc:chgData name="João Vítor Correia Pessoa" userId="78ef02c7a44822d0" providerId="LiveId" clId="{724A7069-697A-4F53-9E38-5599A9652072}" dt="2025-09-14T18:55:32.110" v="3405" actId="47"/>
        <pc:sldMkLst>
          <pc:docMk/>
          <pc:sldMk cId="3717290872" sldId="262"/>
        </pc:sldMkLst>
      </pc:sldChg>
      <pc:sldChg chg="addSp delSp modSp add del mod ord">
        <pc:chgData name="João Vítor Correia Pessoa" userId="78ef02c7a44822d0" providerId="LiveId" clId="{724A7069-697A-4F53-9E38-5599A9652072}" dt="2025-09-25T03:33:04.905" v="12540" actId="1076"/>
        <pc:sldMkLst>
          <pc:docMk/>
          <pc:sldMk cId="0" sldId="263"/>
        </pc:sldMkLst>
        <pc:spChg chg="del mod">
          <ac:chgData name="João Vítor Correia Pessoa" userId="78ef02c7a44822d0" providerId="LiveId" clId="{724A7069-697A-4F53-9E38-5599A9652072}" dt="2025-09-25T01:18:47.936" v="10425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17.193" v="10841" actId="255"/>
          <ac:spMkLst>
            <pc:docMk/>
            <pc:sldMk cId="0" sldId="263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3:06.554" v="10958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9:37.434" v="10868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46.142" v="10844" actId="21"/>
          <ac:spMkLst>
            <pc:docMk/>
            <pc:sldMk cId="0" sldId="263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8:50.278" v="10847" actId="21"/>
          <ac:spMkLst>
            <pc:docMk/>
            <pc:sldMk cId="0" sldId="263"/>
            <ac:spMk id="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59:41.768" v="10869" actId="478"/>
          <ac:spMkLst>
            <pc:docMk/>
            <pc:sldMk cId="0" sldId="263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39.110" v="12533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15.853" v="12530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26.754" v="12531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2:56.366" v="12537" actId="14100"/>
          <ac:spMkLst>
            <pc:docMk/>
            <pc:sldMk cId="0" sldId="263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1:39.932" v="10933" actId="21"/>
          <ac:spMkLst>
            <pc:docMk/>
            <pc:sldMk cId="0" sldId="263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01:47.453" v="10938" actId="21"/>
          <ac:spMkLst>
            <pc:docMk/>
            <pc:sldMk cId="0" sldId="263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5:08.530" v="10264" actId="20577"/>
          <ac:spMkLst>
            <pc:docMk/>
            <pc:sldMk cId="0" sldId="263"/>
            <ac:spMk id="25" creationId="{D4F00A83-451A-2FB8-7F7E-2A7211992D23}"/>
          </ac:spMkLst>
        </pc:spChg>
        <pc:spChg chg="add mod">
          <ac:chgData name="João Vítor Correia Pessoa" userId="78ef02c7a44822d0" providerId="LiveId" clId="{724A7069-697A-4F53-9E38-5599A9652072}" dt="2025-09-25T01:18:46.136" v="10424" actId="20577"/>
          <ac:spMkLst>
            <pc:docMk/>
            <pc:sldMk cId="0" sldId="263"/>
            <ac:spMk id="26" creationId="{ED7C9C1D-5FDB-6BA8-5560-92E04FE4A1EB}"/>
          </ac:spMkLst>
        </pc:spChg>
        <pc:picChg chg="del mod">
          <ac:chgData name="João Vítor Correia Pessoa" userId="78ef02c7a44822d0" providerId="LiveId" clId="{724A7069-697A-4F53-9E38-5599A9652072}" dt="2025-09-25T01:59:24.816" v="10860" actId="478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1:57:11.122" v="10817" actId="478"/>
          <ac:picMkLst>
            <pc:docMk/>
            <pc:sldMk cId="0" sldId="263"/>
            <ac:picMk id="2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1.686" v="9878" actId="478"/>
          <ac:picMkLst>
            <pc:docMk/>
            <pc:sldMk cId="0" sldId="263"/>
            <ac:picMk id="23" creationId="{8164FCE8-AAA8-8390-7C04-0869B61E4D96}"/>
          </ac:picMkLst>
        </pc:picChg>
        <pc:picChg chg="add mod">
          <ac:chgData name="João Vítor Correia Pessoa" userId="78ef02c7a44822d0" providerId="LiveId" clId="{724A7069-697A-4F53-9E38-5599A9652072}" dt="2025-09-25T00:14:21.940" v="9879"/>
          <ac:picMkLst>
            <pc:docMk/>
            <pc:sldMk cId="0" sldId="263"/>
            <ac:picMk id="24" creationId="{37445DEE-1944-2AEF-33BE-83F66629B224}"/>
          </ac:picMkLst>
        </pc:picChg>
        <pc:picChg chg="add mod ord">
          <ac:chgData name="João Vítor Correia Pessoa" userId="78ef02c7a44822d0" providerId="LiveId" clId="{724A7069-697A-4F53-9E38-5599A9652072}" dt="2025-09-25T03:33:04.905" v="12540" actId="1076"/>
          <ac:picMkLst>
            <pc:docMk/>
            <pc:sldMk cId="0" sldId="263"/>
            <ac:picMk id="28" creationId="{E5682E23-8091-942D-C25D-74C341937C5F}"/>
          </ac:picMkLst>
        </pc:picChg>
        <pc:picChg chg="add mod ord">
          <ac:chgData name="João Vítor Correia Pessoa" userId="78ef02c7a44822d0" providerId="LiveId" clId="{724A7069-697A-4F53-9E38-5599A9652072}" dt="2025-09-25T03:33:04.905" v="12540" actId="1076"/>
          <ac:picMkLst>
            <pc:docMk/>
            <pc:sldMk cId="0" sldId="263"/>
            <ac:picMk id="30" creationId="{76CDD4D2-67D7-B121-88C3-1A4243CEEB44}"/>
          </ac:picMkLst>
        </pc:picChg>
      </pc:sldChg>
      <pc:sldChg chg="delSp modSp add del mod">
        <pc:chgData name="João Vítor Correia Pessoa" userId="78ef02c7a44822d0" providerId="LiveId" clId="{724A7069-697A-4F53-9E38-5599A9652072}" dt="2025-09-14T20:11:05.229" v="4215" actId="47"/>
        <pc:sldMkLst>
          <pc:docMk/>
          <pc:sldMk cId="3971586865" sldId="263"/>
        </pc:sldMkLst>
      </pc:sldChg>
      <pc:sldChg chg="addSp delSp modSp add del mod ord">
        <pc:chgData name="João Vítor Correia Pessoa" userId="78ef02c7a44822d0" providerId="LiveId" clId="{724A7069-697A-4F53-9E38-5599A9652072}" dt="2025-09-25T02:58:14.422" v="11993" actId="20577"/>
        <pc:sldMkLst>
          <pc:docMk/>
          <pc:sldMk cId="0" sldId="264"/>
        </pc:sldMkLst>
        <pc:spChg chg="del">
          <ac:chgData name="João Vítor Correia Pessoa" userId="78ef02c7a44822d0" providerId="LiveId" clId="{724A7069-697A-4F53-9E38-5599A9652072}" dt="2025-09-25T01:14:29.762" v="10242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33:10.673" v="10531" actId="255"/>
          <ac:spMkLst>
            <pc:docMk/>
            <pc:sldMk cId="0" sldId="264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1:53.706" v="10683" actId="6549"/>
          <ac:spMkLst>
            <pc:docMk/>
            <pc:sldMk cId="0" sldId="264"/>
            <ac:spMk id="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1:44.123" v="10681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08.675" v="10726" actId="1076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12.002" v="10719" actId="478"/>
          <ac:spMkLst>
            <pc:docMk/>
            <pc:sldMk cId="0" sldId="264"/>
            <ac:spMk id="1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3:49.889" v="10718" actId="47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9.024" v="10728" actId="1076"/>
          <ac:spMkLst>
            <pc:docMk/>
            <pc:sldMk cId="0" sldId="264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2:19.706" v="10694" actId="478"/>
          <ac:spMkLst>
            <pc:docMk/>
            <pc:sldMk cId="0" sldId="264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4:31.473" v="10721" actId="478"/>
          <ac:spMkLst>
            <pc:docMk/>
            <pc:sldMk cId="0" sldId="264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43:02.146" v="10711" actId="478"/>
          <ac:spMkLst>
            <pc:docMk/>
            <pc:sldMk cId="0" sldId="264"/>
            <ac:spMk id="2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3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2:00.785" v="10512" actId="478"/>
          <ac:spMkLst>
            <pc:docMk/>
            <pc:sldMk cId="0" sldId="264"/>
            <ac:spMk id="2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14:29.991" v="10243"/>
          <ac:spMkLst>
            <pc:docMk/>
            <pc:sldMk cId="0" sldId="264"/>
            <ac:spMk id="29" creationId="{AAB21869-A14D-5F25-0229-B9402F5758BA}"/>
          </ac:spMkLst>
        </pc:spChg>
        <pc:spChg chg="add del mod">
          <ac:chgData name="João Vítor Correia Pessoa" userId="78ef02c7a44822d0" providerId="LiveId" clId="{724A7069-697A-4F53-9E38-5599A9652072}" dt="2025-09-25T01:15:39.178" v="10276" actId="478"/>
          <ac:spMkLst>
            <pc:docMk/>
            <pc:sldMk cId="0" sldId="264"/>
            <ac:spMk id="30" creationId="{0D17C9FC-7453-D500-4FDC-BF7E39A53BA4}"/>
          </ac:spMkLst>
        </pc:spChg>
        <pc:spChg chg="add mod">
          <ac:chgData name="João Vítor Correia Pessoa" userId="78ef02c7a44822d0" providerId="LiveId" clId="{724A7069-697A-4F53-9E38-5599A9652072}" dt="2025-09-25T02:58:14.422" v="11993" actId="20577"/>
          <ac:spMkLst>
            <pc:docMk/>
            <pc:sldMk cId="0" sldId="264"/>
            <ac:spMk id="31" creationId="{1C866FCB-C61C-6A11-EFFF-D43AFE3545AC}"/>
          </ac:spMkLst>
        </pc:spChg>
        <pc:spChg chg="add mod">
          <ac:chgData name="João Vítor Correia Pessoa" userId="78ef02c7a44822d0" providerId="LiveId" clId="{724A7069-697A-4F53-9E38-5599A9652072}" dt="2025-09-25T01:44:50.068" v="10724" actId="1076"/>
          <ac:spMkLst>
            <pc:docMk/>
            <pc:sldMk cId="0" sldId="264"/>
            <ac:spMk id="34" creationId="{E582FDFE-CB4A-648E-D922-12525D083F66}"/>
          </ac:spMkLst>
        </pc:spChg>
        <pc:spChg chg="add mod">
          <ac:chgData name="João Vítor Correia Pessoa" userId="78ef02c7a44822d0" providerId="LiveId" clId="{724A7069-697A-4F53-9E38-5599A9652072}" dt="2025-09-25T01:45:08.675" v="10726" actId="1076"/>
          <ac:spMkLst>
            <pc:docMk/>
            <pc:sldMk cId="0" sldId="264"/>
            <ac:spMk id="35" creationId="{01FB6177-9323-D2E0-85CA-A432A49C02EC}"/>
          </ac:spMkLst>
        </pc:spChg>
        <pc:spChg chg="add mod">
          <ac:chgData name="João Vítor Correia Pessoa" userId="78ef02c7a44822d0" providerId="LiveId" clId="{724A7069-697A-4F53-9E38-5599A9652072}" dt="2025-09-25T01:45:19.024" v="10728" actId="1076"/>
          <ac:spMkLst>
            <pc:docMk/>
            <pc:sldMk cId="0" sldId="264"/>
            <ac:spMk id="36" creationId="{C2A1C50A-350B-F886-BAF3-C2359C625D24}"/>
          </ac:spMkLst>
        </pc:spChg>
        <pc:spChg chg="add mod">
          <ac:chgData name="João Vítor Correia Pessoa" userId="78ef02c7a44822d0" providerId="LiveId" clId="{724A7069-697A-4F53-9E38-5599A9652072}" dt="2025-09-25T01:45:13.964" v="10727" actId="1076"/>
          <ac:spMkLst>
            <pc:docMk/>
            <pc:sldMk cId="0" sldId="264"/>
            <ac:spMk id="37" creationId="{2271E2C0-A598-4891-A3BA-0EA7BE7DAA1A}"/>
          </ac:spMkLst>
        </pc:spChg>
        <pc:picChg chg="del mod">
          <ac:chgData name="João Vítor Correia Pessoa" userId="78ef02c7a44822d0" providerId="LiveId" clId="{724A7069-697A-4F53-9E38-5599A9652072}" dt="2025-09-25T01:15:19.202" v="10272" actId="478"/>
          <ac:picMkLst>
            <pc:docMk/>
            <pc:sldMk cId="0" sldId="264"/>
            <ac:picMk id="2" creationId="{00000000-0000-0000-0000-000000000000}"/>
          </ac:picMkLst>
        </pc:picChg>
        <pc:picChg chg="del">
          <ac:chgData name="João Vítor Correia Pessoa" userId="78ef02c7a44822d0" providerId="LiveId" clId="{724A7069-697A-4F53-9E38-5599A9652072}" dt="2025-09-25T01:32:00.785" v="10512" actId="478"/>
          <ac:picMkLst>
            <pc:docMk/>
            <pc:sldMk cId="0" sldId="264"/>
            <ac:picMk id="2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4.774" v="9880" actId="478"/>
          <ac:picMkLst>
            <pc:docMk/>
            <pc:sldMk cId="0" sldId="264"/>
            <ac:picMk id="27" creationId="{70206082-DBAC-25BF-81FA-28D7CE38CB54}"/>
          </ac:picMkLst>
        </pc:picChg>
        <pc:picChg chg="add mod">
          <ac:chgData name="João Vítor Correia Pessoa" userId="78ef02c7a44822d0" providerId="LiveId" clId="{724A7069-697A-4F53-9E38-5599A9652072}" dt="2025-09-25T00:14:24.995" v="9881"/>
          <ac:picMkLst>
            <pc:docMk/>
            <pc:sldMk cId="0" sldId="264"/>
            <ac:picMk id="28" creationId="{EBD46E3C-D345-1E53-23E3-CD31EBEF853E}"/>
          </ac:picMkLst>
        </pc:picChg>
        <pc:picChg chg="add del mod">
          <ac:chgData name="João Vítor Correia Pessoa" userId="78ef02c7a44822d0" providerId="LiveId" clId="{724A7069-697A-4F53-9E38-5599A9652072}" dt="2025-09-25T01:32:59.272" v="10529" actId="478"/>
          <ac:picMkLst>
            <pc:docMk/>
            <pc:sldMk cId="0" sldId="264"/>
            <ac:picMk id="33" creationId="{210426C0-4FAA-F351-3818-200302B9E3B6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14T21:18:05.274" v="4592" actId="2696"/>
        <pc:sldMkLst>
          <pc:docMk/>
          <pc:sldMk cId="782369906" sldId="264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3027848508" sldId="264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3751465318" sldId="264"/>
        </pc:sldMkLst>
      </pc:sldChg>
      <pc:sldChg chg="add del mo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4022623629" sldId="264"/>
        </pc:sldMkLst>
      </pc:sldChg>
      <pc:sldChg chg="addSp delSp modSp add del mod ord">
        <pc:chgData name="João Vítor Correia Pessoa" userId="78ef02c7a44822d0" providerId="LiveId" clId="{724A7069-697A-4F53-9E38-5599A9652072}" dt="2025-09-25T03:23:51.422" v="12436" actId="14100"/>
        <pc:sldMkLst>
          <pc:docMk/>
          <pc:sldMk cId="0" sldId="265"/>
        </pc:sldMkLst>
        <pc:spChg chg="del mod">
          <ac:chgData name="João Vítor Correia Pessoa" userId="78ef02c7a44822d0" providerId="LiveId" clId="{724A7069-697A-4F53-9E38-5599A9652072}" dt="2025-09-25T00:55:20.934" v="10180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1:53:49.652" v="10815" actId="255"/>
          <ac:spMkLst>
            <pc:docMk/>
            <pc:sldMk cId="0" sldId="265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5:31.156" v="10975" actId="478"/>
          <ac:spMkLst>
            <pc:docMk/>
            <pc:sldMk cId="0" sldId="265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1:56.456" v="12413" actId="1036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6:25.332" v="11006" actId="478"/>
          <ac:spMkLst>
            <pc:docMk/>
            <pc:sldMk cId="0" sldId="265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1.455" v="12429" actId="1035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7:26.612" v="11022" actId="478"/>
          <ac:spMkLst>
            <pc:docMk/>
            <pc:sldMk cId="0" sldId="265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46.832" v="12426" actId="478"/>
          <ac:spMkLst>
            <pc:docMk/>
            <pc:sldMk cId="0" sldId="265"/>
            <ac:spMk id="21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22:06.775" v="12424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1:37:06.925" v="10573" actId="478"/>
          <ac:spMkLst>
            <pc:docMk/>
            <pc:sldMk cId="0" sldId="265"/>
            <ac:spMk id="2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24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26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2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0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31" creationId="{00000000-0000-0000-0000-000000000000}"/>
          </ac:spMkLst>
        </pc:spChg>
        <pc:spChg chg="add">
          <ac:chgData name="João Vítor Correia Pessoa" userId="78ef02c7a44822d0" providerId="LiveId" clId="{724A7069-697A-4F53-9E38-5599A9652072}" dt="2025-09-25T01:31:08.317" v="10510" actId="478"/>
          <ac:spMkLst>
            <pc:docMk/>
            <pc:sldMk cId="0" sldId="265"/>
            <ac:spMk id="3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7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8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39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4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1:37:10.253" v="10574" actId="478"/>
          <ac:spMkLst>
            <pc:docMk/>
            <pc:sldMk cId="0" sldId="265"/>
            <ac:spMk id="4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1:37:18.722" v="10578" actId="21"/>
          <ac:spMkLst>
            <pc:docMk/>
            <pc:sldMk cId="0" sldId="265"/>
            <ac:spMk id="44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37:05.337" v="10572" actId="1076"/>
          <ac:spMkLst>
            <pc:docMk/>
            <pc:sldMk cId="0" sldId="265"/>
            <ac:spMk id="48" creationId="{88D90482-39EE-58A4-FF05-4BD87BB3200F}"/>
          </ac:spMkLst>
        </pc:spChg>
        <pc:spChg chg="add mod">
          <ac:chgData name="João Vítor Correia Pessoa" userId="78ef02c7a44822d0" providerId="LiveId" clId="{724A7069-697A-4F53-9E38-5599A9652072}" dt="2025-09-25T02:58:25.197" v="11999" actId="20577"/>
          <ac:spMkLst>
            <pc:docMk/>
            <pc:sldMk cId="0" sldId="265"/>
            <ac:spMk id="49" creationId="{0946EF63-6DD1-A511-89F9-52B0F6F0A2EC}"/>
          </ac:spMkLst>
        </pc:spChg>
        <pc:spChg chg="add del mod">
          <ac:chgData name="João Vítor Correia Pessoa" userId="78ef02c7a44822d0" providerId="LiveId" clId="{724A7069-697A-4F53-9E38-5599A9652072}" dt="2025-09-25T03:22:21.168" v="12425" actId="478"/>
          <ac:spMkLst>
            <pc:docMk/>
            <pc:sldMk cId="0" sldId="265"/>
            <ac:spMk id="5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1:38:15.218" v="10626"/>
          <ac:spMkLst>
            <pc:docMk/>
            <pc:sldMk cId="0" sldId="265"/>
            <ac:spMk id="53" creationId="{40134B2C-4375-B0A2-9812-9520A8E68DBE}"/>
          </ac:spMkLst>
        </pc:spChg>
        <pc:spChg chg="add mod">
          <ac:chgData name="João Vítor Correia Pessoa" userId="78ef02c7a44822d0" providerId="LiveId" clId="{724A7069-697A-4F53-9E38-5599A9652072}" dt="2025-09-25T03:23:51.422" v="12436" actId="14100"/>
          <ac:spMkLst>
            <pc:docMk/>
            <pc:sldMk cId="0" sldId="265"/>
            <ac:spMk id="54" creationId="{39BBAFF3-7AB6-DFD1-A174-A97BC19C1CD2}"/>
          </ac:spMkLst>
        </pc:spChg>
        <pc:spChg chg="add 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55" creationId="{F2FB178A-C386-664D-1758-045AF8BFEF7E}"/>
          </ac:spMkLst>
        </pc:spChg>
        <pc:spChg chg="add mod">
          <ac:chgData name="João Vítor Correia Pessoa" userId="78ef02c7a44822d0" providerId="LiveId" clId="{724A7069-697A-4F53-9E38-5599A9652072}" dt="2025-09-25T03:23:07.335" v="12430" actId="1036"/>
          <ac:spMkLst>
            <pc:docMk/>
            <pc:sldMk cId="0" sldId="265"/>
            <ac:spMk id="56" creationId="{496ECFA6-8699-4A8C-16AF-441BF9D0879D}"/>
          </ac:spMkLst>
        </pc:spChg>
        <pc:picChg chg="del mod">
          <ac:chgData name="João Vítor Correia Pessoa" userId="78ef02c7a44822d0" providerId="LiveId" clId="{724A7069-697A-4F53-9E38-5599A9652072}" dt="2025-09-25T00:19:22.067" v="9995" actId="478"/>
          <ac:picMkLst>
            <pc:docMk/>
            <pc:sldMk cId="0" sldId="265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1:37:16.637" v="10577" actId="478"/>
          <ac:picMkLst>
            <pc:docMk/>
            <pc:sldMk cId="0" sldId="265"/>
            <ac:picMk id="4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28.054" v="9882" actId="478"/>
          <ac:picMkLst>
            <pc:docMk/>
            <pc:sldMk cId="0" sldId="265"/>
            <ac:picMk id="46" creationId="{3E354B86-9678-3CBE-7954-2F50AB57EEAF}"/>
          </ac:picMkLst>
        </pc:picChg>
        <pc:picChg chg="add mod">
          <ac:chgData name="João Vítor Correia Pessoa" userId="78ef02c7a44822d0" providerId="LiveId" clId="{724A7069-697A-4F53-9E38-5599A9652072}" dt="2025-09-25T00:14:28.331" v="9883"/>
          <ac:picMkLst>
            <pc:docMk/>
            <pc:sldMk cId="0" sldId="265"/>
            <ac:picMk id="47" creationId="{7366E013-2E02-DA7A-0B4F-6BCAB0842EFE}"/>
          </ac:picMkLst>
        </pc:picChg>
        <pc:picChg chg="add del">
          <ac:chgData name="João Vítor Correia Pessoa" userId="78ef02c7a44822d0" providerId="LiveId" clId="{724A7069-697A-4F53-9E38-5599A9652072}" dt="2025-09-25T01:31:07.900" v="10509" actId="22"/>
          <ac:picMkLst>
            <pc:docMk/>
            <pc:sldMk cId="0" sldId="265"/>
            <ac:picMk id="51" creationId="{298460DE-FC16-E1CD-8756-FF1261C01B17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5T00:45:56.032" v="10157" actId="47"/>
        <pc:sldMkLst>
          <pc:docMk/>
          <pc:sldMk cId="0" sldId="266"/>
        </pc:sldMkLst>
        <pc:picChg chg="del mod">
          <ac:chgData name="João Vítor Correia Pessoa" userId="78ef02c7a44822d0" providerId="LiveId" clId="{724A7069-697A-4F53-9E38-5599A9652072}" dt="2025-09-25T00:19:20.035" v="9993" actId="478"/>
          <ac:picMkLst>
            <pc:docMk/>
            <pc:sldMk cId="0" sldId="266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17:41.613" v="9963" actId="478"/>
          <ac:picMkLst>
            <pc:docMk/>
            <pc:sldMk cId="0" sldId="266"/>
            <ac:picMk id="21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31.638" v="9884" actId="478"/>
          <ac:picMkLst>
            <pc:docMk/>
            <pc:sldMk cId="0" sldId="266"/>
            <ac:picMk id="22" creationId="{A0D14FDC-31B3-3C3D-1AEA-5F5797C55350}"/>
          </ac:picMkLst>
        </pc:picChg>
        <pc:picChg chg="add mod">
          <ac:chgData name="João Vítor Correia Pessoa" userId="78ef02c7a44822d0" providerId="LiveId" clId="{724A7069-697A-4F53-9E38-5599A9652072}" dt="2025-09-25T00:14:32.347" v="9885"/>
          <ac:picMkLst>
            <pc:docMk/>
            <pc:sldMk cId="0" sldId="266"/>
            <ac:picMk id="23" creationId="{76D1D966-9524-0AAC-1394-94B39B111F9C}"/>
          </ac:picMkLst>
        </pc:picChg>
        <pc:picChg chg="add del mod">
          <ac:chgData name="João Vítor Correia Pessoa" userId="78ef02c7a44822d0" providerId="LiveId" clId="{724A7069-697A-4F53-9E38-5599A9652072}" dt="2025-09-25T00:17:41.092" v="9962" actId="478"/>
          <ac:picMkLst>
            <pc:docMk/>
            <pc:sldMk cId="0" sldId="266"/>
            <ac:picMk id="24" creationId="{00000000-0000-0000-0000-000000000000}"/>
          </ac:picMkLst>
        </pc:picChg>
      </pc:sldChg>
      <pc:sldChg chg="del">
        <pc:chgData name="João Vítor Correia Pessoa" userId="78ef02c7a44822d0" providerId="LiveId" clId="{724A7069-697A-4F53-9E38-5599A9652072}" dt="2025-09-14T19:33:53.229" v="3771" actId="47"/>
        <pc:sldMkLst>
          <pc:docMk/>
          <pc:sldMk cId="2709832927" sldId="266"/>
        </pc:sldMkLst>
      </pc:sldChg>
      <pc:sldChg chg="addSp delSp modSp add del mod ord modTransition">
        <pc:chgData name="João Vítor Correia Pessoa" userId="78ef02c7a44822d0" providerId="LiveId" clId="{724A7069-697A-4F53-9E38-5599A9652072}" dt="2025-09-25T03:20:08.582" v="12369" actId="47"/>
        <pc:sldMkLst>
          <pc:docMk/>
          <pc:sldMk cId="0" sldId="267"/>
        </pc:sldMkLst>
        <pc:spChg chg="mod">
          <ac:chgData name="João Vítor Correia Pessoa" userId="78ef02c7a44822d0" providerId="LiveId" clId="{724A7069-697A-4F53-9E38-5599A9652072}" dt="2025-09-25T00:16:08.568" v="9941" actId="1076"/>
          <ac:spMkLst>
            <pc:docMk/>
            <pc:sldMk cId="0" sldId="267"/>
            <ac:spMk id="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7:17.595" v="12333" actId="478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9:24.982" v="12362" actId="21"/>
          <ac:spMkLst>
            <pc:docMk/>
            <pc:sldMk cId="0" sldId="267"/>
            <ac:spMk id="1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15:46.206" v="9937" actId="6549"/>
          <ac:spMkLst>
            <pc:docMk/>
            <pc:sldMk cId="0" sldId="267"/>
            <ac:spMk id="20" creationId="{767A7154-2F31-FE71-5369-3B2322BAE7DB}"/>
          </ac:spMkLst>
        </pc:spChg>
        <pc:spChg chg="add mod">
          <ac:chgData name="João Vítor Correia Pessoa" userId="78ef02c7a44822d0" providerId="LiveId" clId="{724A7069-697A-4F53-9E38-5599A9652072}" dt="2025-09-25T02:58:34.357" v="12003" actId="20577"/>
          <ac:spMkLst>
            <pc:docMk/>
            <pc:sldMk cId="0" sldId="267"/>
            <ac:spMk id="41" creationId="{61D2B80A-9EC3-331E-DFD5-5B345DB3F4D8}"/>
          </ac:spMkLst>
        </pc:spChg>
        <pc:picChg chg="del">
          <ac:chgData name="João Vítor Correia Pessoa" userId="78ef02c7a44822d0" providerId="LiveId" clId="{724A7069-697A-4F53-9E38-5599A9652072}" dt="2025-09-25T00:14:14.078" v="9877" actId="478"/>
          <ac:picMkLst>
            <pc:docMk/>
            <pc:sldMk cId="0" sldId="267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26:23.591" v="10053" actId="478"/>
          <ac:picMkLst>
            <pc:docMk/>
            <pc:sldMk cId="0" sldId="267"/>
            <ac:picMk id="5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26:24.503" v="10054" actId="478"/>
          <ac:picMkLst>
            <pc:docMk/>
            <pc:sldMk cId="0" sldId="267"/>
            <ac:picMk id="8" creationId="{00000000-0000-0000-0000-000000000000}"/>
          </ac:picMkLst>
        </pc:picChg>
        <pc:picChg chg="add del">
          <ac:chgData name="João Vítor Correia Pessoa" userId="78ef02c7a44822d0" providerId="LiveId" clId="{724A7069-697A-4F53-9E38-5599A9652072}" dt="2025-09-25T00:26:25.391" v="10055" actId="478"/>
          <ac:picMkLst>
            <pc:docMk/>
            <pc:sldMk cId="0" sldId="267"/>
            <ac:picMk id="11" creationId="{00000000-0000-0000-0000-000000000000}"/>
          </ac:picMkLst>
        </pc:picChg>
        <pc:picChg chg="add del">
          <ac:chgData name="João Vítor Correia Pessoa" userId="78ef02c7a44822d0" providerId="LiveId" clId="{724A7069-697A-4F53-9E38-5599A9652072}" dt="2025-09-25T00:26:25.902" v="10056" actId="478"/>
          <ac:picMkLst>
            <pc:docMk/>
            <pc:sldMk cId="0" sldId="267"/>
            <ac:picMk id="14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14:55.691" v="9890" actId="21"/>
          <ac:picMkLst>
            <pc:docMk/>
            <pc:sldMk cId="0" sldId="267"/>
            <ac:picMk id="17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5T00:14:35.262" v="9886" actId="478"/>
          <ac:picMkLst>
            <pc:docMk/>
            <pc:sldMk cId="0" sldId="267"/>
            <ac:picMk id="18" creationId="{6E21065F-160F-38B8-1075-AC76EF4AA41A}"/>
          </ac:picMkLst>
        </pc:picChg>
        <pc:picChg chg="add mod">
          <ac:chgData name="João Vítor Correia Pessoa" userId="78ef02c7a44822d0" providerId="LiveId" clId="{724A7069-697A-4F53-9E38-5599A9652072}" dt="2025-09-25T00:14:35.962" v="9887"/>
          <ac:picMkLst>
            <pc:docMk/>
            <pc:sldMk cId="0" sldId="267"/>
            <ac:picMk id="19" creationId="{8C433B71-4B58-16DD-A293-2A5C908CA522}"/>
          </ac:picMkLst>
        </pc:picChg>
        <pc:picChg chg="add del mod">
          <ac:chgData name="João Vítor Correia Pessoa" userId="78ef02c7a44822d0" providerId="LiveId" clId="{724A7069-697A-4F53-9E38-5599A9652072}" dt="2025-09-25T00:37:52.584" v="10094" actId="478"/>
          <ac:picMkLst>
            <pc:docMk/>
            <pc:sldMk cId="0" sldId="267"/>
            <ac:picMk id="22" creationId="{0D873D0E-2155-397C-70C1-98B3757C369E}"/>
          </ac:picMkLst>
        </pc:picChg>
        <pc:picChg chg="add del mod">
          <ac:chgData name="João Vítor Correia Pessoa" userId="78ef02c7a44822d0" providerId="LiveId" clId="{724A7069-697A-4F53-9E38-5599A9652072}" dt="2025-09-25T00:37:54.336" v="10096" actId="478"/>
          <ac:picMkLst>
            <pc:docMk/>
            <pc:sldMk cId="0" sldId="267"/>
            <ac:picMk id="24" creationId="{7FCC07DC-B5A0-2110-B653-EF9E89988D1E}"/>
          </ac:picMkLst>
        </pc:picChg>
        <pc:picChg chg="add del mod">
          <ac:chgData name="João Vítor Correia Pessoa" userId="78ef02c7a44822d0" providerId="LiveId" clId="{724A7069-697A-4F53-9E38-5599A9652072}" dt="2025-09-25T00:37:53.831" v="10095" actId="478"/>
          <ac:picMkLst>
            <pc:docMk/>
            <pc:sldMk cId="0" sldId="267"/>
            <ac:picMk id="26" creationId="{456FAF71-50BD-083B-E4A4-31D6BA822F96}"/>
          </ac:picMkLst>
        </pc:picChg>
        <pc:picChg chg="add del mod">
          <ac:chgData name="João Vítor Correia Pessoa" userId="78ef02c7a44822d0" providerId="LiveId" clId="{724A7069-697A-4F53-9E38-5599A9652072}" dt="2025-09-25T00:37:52.144" v="10093" actId="478"/>
          <ac:picMkLst>
            <pc:docMk/>
            <pc:sldMk cId="0" sldId="267"/>
            <ac:picMk id="28" creationId="{DAC97068-BD25-2223-0741-62E4B0FED306}"/>
          </ac:picMkLst>
        </pc:picChg>
        <pc:picChg chg="add del mod">
          <ac:chgData name="João Vítor Correia Pessoa" userId="78ef02c7a44822d0" providerId="LiveId" clId="{724A7069-697A-4F53-9E38-5599A9652072}" dt="2025-09-25T00:37:51.328" v="10092" actId="478"/>
          <ac:picMkLst>
            <pc:docMk/>
            <pc:sldMk cId="0" sldId="267"/>
            <ac:picMk id="30" creationId="{9166DCFE-583E-AAE7-7062-6E6ABA0A3460}"/>
          </ac:picMkLst>
        </pc:picChg>
        <pc:picChg chg="add del mod">
          <ac:chgData name="João Vítor Correia Pessoa" userId="78ef02c7a44822d0" providerId="LiveId" clId="{724A7069-697A-4F53-9E38-5599A9652072}" dt="2025-09-25T00:38:45.720" v="10114" actId="478"/>
          <ac:picMkLst>
            <pc:docMk/>
            <pc:sldMk cId="0" sldId="267"/>
            <ac:picMk id="32" creationId="{8358FD86-E3F8-02E2-A52F-B4E0E33C6596}"/>
          </ac:picMkLst>
        </pc:picChg>
        <pc:picChg chg="add mod">
          <ac:chgData name="João Vítor Correia Pessoa" userId="78ef02c7a44822d0" providerId="LiveId" clId="{724A7069-697A-4F53-9E38-5599A9652072}" dt="2025-09-25T00:46:22.159" v="10159" actId="465"/>
          <ac:picMkLst>
            <pc:docMk/>
            <pc:sldMk cId="0" sldId="267"/>
            <ac:picMk id="34" creationId="{76FBFA8C-D8B0-7F86-D0B8-C75FC0FE2C56}"/>
          </ac:picMkLst>
        </pc:picChg>
        <pc:picChg chg="add del mod">
          <ac:chgData name="João Vítor Correia Pessoa" userId="78ef02c7a44822d0" providerId="LiveId" clId="{724A7069-697A-4F53-9E38-5599A9652072}" dt="2025-09-25T03:19:24.982" v="12362" actId="21"/>
          <ac:picMkLst>
            <pc:docMk/>
            <pc:sldMk cId="0" sldId="267"/>
            <ac:picMk id="36" creationId="{BB8D2B5F-F5AF-CD39-1CE9-3C43206E7F0F}"/>
          </ac:picMkLst>
        </pc:picChg>
        <pc:picChg chg="add mod">
          <ac:chgData name="João Vítor Correia Pessoa" userId="78ef02c7a44822d0" providerId="LiveId" clId="{724A7069-697A-4F53-9E38-5599A9652072}" dt="2025-09-25T00:46:22.159" v="10159" actId="465"/>
          <ac:picMkLst>
            <pc:docMk/>
            <pc:sldMk cId="0" sldId="267"/>
            <ac:picMk id="38" creationId="{C359291C-1D4D-223F-0031-0DD4211BD185}"/>
          </ac:picMkLst>
        </pc:picChg>
        <pc:picChg chg="add del mod">
          <ac:chgData name="João Vítor Correia Pessoa" userId="78ef02c7a44822d0" providerId="LiveId" clId="{724A7069-697A-4F53-9E38-5599A9652072}" dt="2025-09-25T03:19:24.982" v="12362" actId="21"/>
          <ac:picMkLst>
            <pc:docMk/>
            <pc:sldMk cId="0" sldId="267"/>
            <ac:picMk id="40" creationId="{5359709D-CA32-1BBC-ED85-B08DEE366949}"/>
          </ac:picMkLst>
        </pc:picChg>
      </pc:sldChg>
      <pc:sldChg chg="addSp delSp modSp del mod">
        <pc:chgData name="João Vítor Correia Pessoa" userId="78ef02c7a44822d0" providerId="LiveId" clId="{724A7069-697A-4F53-9E38-5599A9652072}" dt="2025-09-14T22:20:38.555" v="5302" actId="47"/>
        <pc:sldMkLst>
          <pc:docMk/>
          <pc:sldMk cId="1365365162" sldId="267"/>
        </pc:sldMkLst>
      </pc:sldChg>
      <pc:sldChg chg="addSp delSp modSp add del mod setBg">
        <pc:chgData name="João Vítor Correia Pessoa" userId="78ef02c7a44822d0" providerId="LiveId" clId="{724A7069-697A-4F53-9E38-5599A9652072}" dt="2025-09-25T01:01:22.639" v="10221"/>
        <pc:sldMkLst>
          <pc:docMk/>
          <pc:sldMk cId="2627803878" sldId="268"/>
        </pc:sldMkLst>
        <pc:spChg chg="add del">
          <ac:chgData name="João Vítor Correia Pessoa" userId="78ef02c7a44822d0" providerId="LiveId" clId="{724A7069-697A-4F53-9E38-5599A9652072}" dt="2025-09-25T01:01:22.133" v="10219" actId="478"/>
          <ac:spMkLst>
            <pc:docMk/>
            <pc:sldMk cId="2627803878" sldId="268"/>
            <ac:spMk id="3" creationId="{F1E18EF8-1A4F-3ED0-B8A1-F13E5202FAD7}"/>
          </ac:spMkLst>
        </pc:spChg>
        <pc:spChg chg="add del">
          <ac:chgData name="João Vítor Correia Pessoa" userId="78ef02c7a44822d0" providerId="LiveId" clId="{724A7069-697A-4F53-9E38-5599A9652072}" dt="2025-09-25T01:01:21.566" v="10218" actId="478"/>
          <ac:spMkLst>
            <pc:docMk/>
            <pc:sldMk cId="2627803878" sldId="268"/>
            <ac:spMk id="6" creationId="{4836553A-205C-3DBB-8475-80EE2CEF231C}"/>
          </ac:spMkLst>
        </pc:spChg>
      </pc:sldChg>
      <pc:sldChg chg="del">
        <pc:chgData name="João Vítor Correia Pessoa" userId="78ef02c7a44822d0" providerId="LiveId" clId="{724A7069-697A-4F53-9E38-5599A9652072}" dt="2025-09-14T22:20:42.907" v="5303" actId="47"/>
        <pc:sldMkLst>
          <pc:docMk/>
          <pc:sldMk cId="2677913736" sldId="269"/>
        </pc:sldMkLst>
      </pc:sldChg>
      <pc:sldChg chg="del">
        <pc:chgData name="João Vítor Correia Pessoa" userId="78ef02c7a44822d0" providerId="LiveId" clId="{724A7069-697A-4F53-9E38-5599A9652072}" dt="2025-09-14T22:20:44.939" v="5304" actId="47"/>
        <pc:sldMkLst>
          <pc:docMk/>
          <pc:sldMk cId="3609445791" sldId="270"/>
        </pc:sldMkLst>
      </pc:sldChg>
      <pc:sldChg chg="del">
        <pc:chgData name="João Vítor Correia Pessoa" userId="78ef02c7a44822d0" providerId="LiveId" clId="{724A7069-697A-4F53-9E38-5599A9652072}" dt="2025-09-14T22:20:48.711" v="5305" actId="47"/>
        <pc:sldMkLst>
          <pc:docMk/>
          <pc:sldMk cId="3719848433" sldId="271"/>
        </pc:sldMkLst>
      </pc:sldChg>
      <pc:sldChg chg="del">
        <pc:chgData name="João Vítor Correia Pessoa" userId="78ef02c7a44822d0" providerId="LiveId" clId="{724A7069-697A-4F53-9E38-5599A9652072}" dt="2025-09-14T22:20:48.711" v="5305" actId="47"/>
        <pc:sldMkLst>
          <pc:docMk/>
          <pc:sldMk cId="1734331610" sldId="272"/>
        </pc:sldMkLst>
      </pc:sldChg>
      <pc:sldChg chg="modSp del mod">
        <pc:chgData name="João Vítor Correia Pessoa" userId="78ef02c7a44822d0" providerId="LiveId" clId="{724A7069-697A-4F53-9E38-5599A9652072}" dt="2025-09-14T22:20:50.908" v="5306" actId="47"/>
        <pc:sldMkLst>
          <pc:docMk/>
          <pc:sldMk cId="258347852" sldId="273"/>
        </pc:sldMkLst>
      </pc:sldChg>
      <pc:sldChg chg="addSp delSp modSp del mod">
        <pc:chgData name="João Vítor Correia Pessoa" userId="78ef02c7a44822d0" providerId="LiveId" clId="{724A7069-697A-4F53-9E38-5599A9652072}" dt="2025-09-14T22:20:50.908" v="5306" actId="47"/>
        <pc:sldMkLst>
          <pc:docMk/>
          <pc:sldMk cId="2350877259" sldId="274"/>
        </pc:sldMkLst>
      </pc:sldChg>
      <pc:sldChg chg="addSp delSp modSp del mod modTransition">
        <pc:chgData name="João Vítor Correia Pessoa" userId="78ef02c7a44822d0" providerId="LiveId" clId="{724A7069-697A-4F53-9E38-5599A9652072}" dt="2025-09-14T23:07:37.700" v="5734" actId="47"/>
        <pc:sldMkLst>
          <pc:docMk/>
          <pc:sldMk cId="1631942659" sldId="275"/>
        </pc:sldMkLst>
      </pc:sldChg>
      <pc:sldChg chg="delSp modSp del mod modTransition">
        <pc:chgData name="João Vítor Correia Pessoa" userId="78ef02c7a44822d0" providerId="LiveId" clId="{724A7069-697A-4F53-9E38-5599A9652072}" dt="2025-09-14T22:23:35.336" v="5331" actId="47"/>
        <pc:sldMkLst>
          <pc:docMk/>
          <pc:sldMk cId="4197939724" sldId="276"/>
        </pc:sldMkLst>
      </pc:sldChg>
      <pc:sldChg chg="delSp modSp del mod">
        <pc:chgData name="João Vítor Correia Pessoa" userId="78ef02c7a44822d0" providerId="LiveId" clId="{724A7069-697A-4F53-9E38-5599A9652072}" dt="2025-09-14T21:10:52.082" v="4550" actId="47"/>
        <pc:sldMkLst>
          <pc:docMk/>
          <pc:sldMk cId="3449204551" sldId="278"/>
        </pc:sldMkLst>
      </pc:sldChg>
      <pc:sldChg chg="addSp delSp modSp del mod modTransition">
        <pc:chgData name="João Vítor Correia Pessoa" userId="78ef02c7a44822d0" providerId="LiveId" clId="{724A7069-697A-4F53-9E38-5599A9652072}" dt="2025-09-24T23:32:56.080" v="8665" actId="47"/>
        <pc:sldMkLst>
          <pc:docMk/>
          <pc:sldMk cId="4068464201" sldId="279"/>
        </pc:sldMkLst>
        <pc:picChg chg="add mod">
          <ac:chgData name="João Vítor Correia Pessoa" userId="78ef02c7a44822d0" providerId="LiveId" clId="{724A7069-697A-4F53-9E38-5599A9652072}" dt="2025-09-24T19:45:51.709" v="6341"/>
          <ac:picMkLst>
            <pc:docMk/>
            <pc:sldMk cId="4068464201" sldId="279"/>
            <ac:picMk id="2" creationId="{17F1AAF8-B7F9-E163-A6E8-F8916A37CA13}"/>
          </ac:picMkLst>
        </pc:picChg>
      </pc:sldChg>
      <pc:sldChg chg="addSp delSp modSp del mod ord setBg">
        <pc:chgData name="João Vítor Correia Pessoa" userId="78ef02c7a44822d0" providerId="LiveId" clId="{724A7069-697A-4F53-9E38-5599A9652072}" dt="2025-09-14T20:06:34.224" v="4158" actId="47"/>
        <pc:sldMkLst>
          <pc:docMk/>
          <pc:sldMk cId="3557971159" sldId="280"/>
        </pc:sldMkLst>
      </pc:sldChg>
      <pc:sldChg chg="addSp delSp modSp del mod">
        <pc:chgData name="João Vítor Correia Pessoa" userId="78ef02c7a44822d0" providerId="LiveId" clId="{724A7069-697A-4F53-9E38-5599A9652072}" dt="2025-09-14T14:34:10.874" v="1090" actId="47"/>
        <pc:sldMkLst>
          <pc:docMk/>
          <pc:sldMk cId="2548855412" sldId="281"/>
        </pc:sldMkLst>
      </pc:sldChg>
      <pc:sldChg chg="addSp delSp modSp del mod setBg">
        <pc:chgData name="João Vítor Correia Pessoa" userId="78ef02c7a44822d0" providerId="LiveId" clId="{724A7069-697A-4F53-9E38-5599A9652072}" dt="2025-09-14T15:03:55.496" v="1401" actId="47"/>
        <pc:sldMkLst>
          <pc:docMk/>
          <pc:sldMk cId="3167440617" sldId="282"/>
        </pc:sldMkLst>
      </pc:sldChg>
      <pc:sldChg chg="del">
        <pc:chgData name="João Vítor Correia Pessoa" userId="78ef02c7a44822d0" providerId="LiveId" clId="{724A7069-697A-4F53-9E38-5599A9652072}" dt="2025-09-14T18:23:30.829" v="2435" actId="47"/>
        <pc:sldMkLst>
          <pc:docMk/>
          <pc:sldMk cId="2787189496" sldId="283"/>
        </pc:sldMkLst>
      </pc:sldChg>
      <pc:sldChg chg="del">
        <pc:chgData name="João Vítor Correia Pessoa" userId="78ef02c7a44822d0" providerId="LiveId" clId="{724A7069-697A-4F53-9E38-5599A9652072}" dt="2025-09-14T18:23:34.554" v="2436" actId="47"/>
        <pc:sldMkLst>
          <pc:docMk/>
          <pc:sldMk cId="1699355742" sldId="284"/>
        </pc:sldMkLst>
      </pc:sldChg>
      <pc:sldChg chg="addSp delSp modSp del mod">
        <pc:chgData name="João Vítor Correia Pessoa" userId="78ef02c7a44822d0" providerId="LiveId" clId="{724A7069-697A-4F53-9E38-5599A9652072}" dt="2025-09-24T23:32:55.064" v="8664" actId="47"/>
        <pc:sldMkLst>
          <pc:docMk/>
          <pc:sldMk cId="1831676917" sldId="285"/>
        </pc:sldMkLst>
        <pc:picChg chg="add mod">
          <ac:chgData name="João Vítor Correia Pessoa" userId="78ef02c7a44822d0" providerId="LiveId" clId="{724A7069-697A-4F53-9E38-5599A9652072}" dt="2025-09-24T19:45:55" v="6343"/>
          <ac:picMkLst>
            <pc:docMk/>
            <pc:sldMk cId="1831676917" sldId="285"/>
            <ac:picMk id="3" creationId="{4AF48A02-889F-466B-75E8-7EC5E28F579B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1142488423" sldId="286"/>
        </pc:sldMkLst>
        <pc:spChg chg="add del mod">
          <ac:chgData name="João Vítor Correia Pessoa" userId="78ef02c7a44822d0" providerId="LiveId" clId="{724A7069-697A-4F53-9E38-5599A9652072}" dt="2025-09-24T19:56:53.594" v="6417"/>
          <ac:spMkLst>
            <pc:docMk/>
            <pc:sldMk cId="1142488423" sldId="286"/>
            <ac:spMk id="3" creationId="{2BBDD1A8-4C87-3EEC-8F02-456B0FD66CFB}"/>
          </ac:spMkLst>
        </pc:spChg>
        <pc:spChg chg="add 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3" creationId="{5D8F6675-0F75-81E1-C108-819EAB81E488}"/>
          </ac:spMkLst>
        </pc:spChg>
        <pc:spChg chg="add del mod">
          <ac:chgData name="João Vítor Correia Pessoa" userId="78ef02c7a44822d0" providerId="LiveId" clId="{724A7069-697A-4F53-9E38-5599A9652072}" dt="2025-09-24T22:49:46.256" v="8506" actId="478"/>
          <ac:spMkLst>
            <pc:docMk/>
            <pc:sldMk cId="1142488423" sldId="286"/>
            <ac:spMk id="4" creationId="{72B0C77E-02CD-07FA-FA8E-4407CCCCA34F}"/>
          </ac:spMkLst>
        </pc:spChg>
        <pc:spChg chg="add 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5" creationId="{FC2E4D4C-2B83-5858-070D-04E7B2FDB067}"/>
          </ac:spMkLst>
        </pc:spChg>
        <pc:spChg chg="mod">
          <ac:chgData name="João Vítor Correia Pessoa" userId="78ef02c7a44822d0" providerId="LiveId" clId="{724A7069-697A-4F53-9E38-5599A9652072}" dt="2025-09-24T22:43:47.512" v="7803"/>
          <ac:spMkLst>
            <pc:docMk/>
            <pc:sldMk cId="1142488423" sldId="286"/>
            <ac:spMk id="7" creationId="{88FBA0DD-1ACE-31BF-8D78-760EFC269171}"/>
          </ac:spMkLst>
        </pc:spChg>
        <pc:spChg chg="mod">
          <ac:chgData name="João Vítor Correia Pessoa" userId="78ef02c7a44822d0" providerId="LiveId" clId="{724A7069-697A-4F53-9E38-5599A9652072}" dt="2025-09-24T22:43:47.512" v="7803"/>
          <ac:spMkLst>
            <pc:docMk/>
            <pc:sldMk cId="1142488423" sldId="286"/>
            <ac:spMk id="8" creationId="{483108C9-862E-1BAC-5B85-097F322A31C6}"/>
          </ac:spMkLst>
        </pc:spChg>
        <pc:spChg chg="mod">
          <ac:chgData name="João Vítor Correia Pessoa" userId="78ef02c7a44822d0" providerId="LiveId" clId="{724A7069-697A-4F53-9E38-5599A9652072}" dt="2025-09-24T22:46:09.946" v="8104" actId="20577"/>
          <ac:spMkLst>
            <pc:docMk/>
            <pc:sldMk cId="1142488423" sldId="286"/>
            <ac:spMk id="21" creationId="{02069B4D-2E1D-B1AD-3A44-86C14165BB35}"/>
          </ac:spMkLst>
        </pc:spChg>
        <pc:spChg chg="mod">
          <ac:chgData name="João Vítor Correia Pessoa" userId="78ef02c7a44822d0" providerId="LiveId" clId="{724A7069-697A-4F53-9E38-5599A9652072}" dt="2025-09-24T22:46:04.921" v="8089" actId="20577"/>
          <ac:spMkLst>
            <pc:docMk/>
            <pc:sldMk cId="1142488423" sldId="286"/>
            <ac:spMk id="83" creationId="{AB03AAF2-C659-56D3-BFB3-2DB4FAC16C56}"/>
          </ac:spMkLst>
        </pc:spChg>
        <pc:spChg chg="mod">
          <ac:chgData name="João Vítor Correia Pessoa" userId="78ef02c7a44822d0" providerId="LiveId" clId="{724A7069-697A-4F53-9E38-5599A9652072}" dt="2025-09-24T22:46:58.041" v="8139" actId="6549"/>
          <ac:spMkLst>
            <pc:docMk/>
            <pc:sldMk cId="1142488423" sldId="286"/>
            <ac:spMk id="84" creationId="{0ED6924D-747C-6339-CBBF-154A2C6ED66A}"/>
          </ac:spMkLst>
        </pc:spChg>
        <pc:spChg chg="add mod">
          <ac:chgData name="João Vítor Correia Pessoa" userId="78ef02c7a44822d0" providerId="LiveId" clId="{724A7069-697A-4F53-9E38-5599A9652072}" dt="2025-09-24T22:47:53.257" v="8294" actId="20577"/>
          <ac:spMkLst>
            <pc:docMk/>
            <pc:sldMk cId="1142488423" sldId="286"/>
            <ac:spMk id="85" creationId="{9415EBB0-7141-F86E-C011-26BFBA6E60A3}"/>
          </ac:spMkLst>
        </pc:spChg>
        <pc:spChg chg="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86" creationId="{183576DF-7889-313A-92B7-66DAD5D1DE7B}"/>
          </ac:spMkLst>
        </pc:spChg>
        <pc:spChg chg="mod">
          <ac:chgData name="João Vítor Correia Pessoa" userId="78ef02c7a44822d0" providerId="LiveId" clId="{724A7069-697A-4F53-9E38-5599A9652072}" dt="2025-09-24T22:49:20.816" v="8482" actId="20577"/>
          <ac:spMkLst>
            <pc:docMk/>
            <pc:sldMk cId="1142488423" sldId="286"/>
            <ac:spMk id="87" creationId="{CC13050F-ABF3-46DC-5CE6-B0653ABDB35C}"/>
          </ac:spMkLst>
        </pc:spChg>
        <pc:spChg chg="mod">
          <ac:chgData name="João Vítor Correia Pessoa" userId="78ef02c7a44822d0" providerId="LiveId" clId="{724A7069-697A-4F53-9E38-5599A9652072}" dt="2025-09-24T22:49:32.039" v="8504" actId="20577"/>
          <ac:spMkLst>
            <pc:docMk/>
            <pc:sldMk cId="1142488423" sldId="286"/>
            <ac:spMk id="88" creationId="{1F0C9B64-2F33-7C03-755C-34772C78F837}"/>
          </ac:spMkLst>
        </pc:spChg>
        <pc:spChg chg="mod">
          <ac:chgData name="João Vítor Correia Pessoa" userId="78ef02c7a44822d0" providerId="LiveId" clId="{724A7069-697A-4F53-9E38-5599A9652072}" dt="2025-09-24T22:48:24.478" v="8309" actId="1076"/>
          <ac:spMkLst>
            <pc:docMk/>
            <pc:sldMk cId="1142488423" sldId="286"/>
            <ac:spMk id="89" creationId="{7A71D09E-4D12-FC9D-943C-7D9E776C0925}"/>
          </ac:spMkLst>
        </pc:spChg>
        <pc:spChg chg="add del mod">
          <ac:chgData name="João Vítor Correia Pessoa" userId="78ef02c7a44822d0" providerId="LiveId" clId="{724A7069-697A-4F53-9E38-5599A9652072}" dt="2025-09-24T22:45:43.402" v="8065" actId="478"/>
          <ac:spMkLst>
            <pc:docMk/>
            <pc:sldMk cId="1142488423" sldId="286"/>
            <ac:spMk id="90" creationId="{18BAC72F-741D-0C08-E298-A5FA448B963D}"/>
          </ac:spMkLst>
        </pc:spChg>
        <pc:spChg chg="add del mod">
          <ac:chgData name="João Vítor Correia Pessoa" userId="78ef02c7a44822d0" providerId="LiveId" clId="{724A7069-697A-4F53-9E38-5599A9652072}" dt="2025-09-24T22:48:11.257" v="8295" actId="478"/>
          <ac:spMkLst>
            <pc:docMk/>
            <pc:sldMk cId="1142488423" sldId="286"/>
            <ac:spMk id="122" creationId="{E33A88A4-2474-A434-682D-363FD37D547D}"/>
          </ac:spMkLst>
        </pc:spChg>
        <pc:spChg chg="add del mod">
          <ac:chgData name="João Vítor Correia Pessoa" userId="78ef02c7a44822d0" providerId="LiveId" clId="{724A7069-697A-4F53-9E38-5599A9652072}" dt="2025-09-24T22:48:13.961" v="8298" actId="478"/>
          <ac:spMkLst>
            <pc:docMk/>
            <pc:sldMk cId="1142488423" sldId="286"/>
            <ac:spMk id="123" creationId="{6FE1651F-B4AD-0B72-114F-C6D3A567EAED}"/>
          </ac:spMkLst>
        </pc:spChg>
        <pc:grpChg chg="add 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6" creationId="{71ABFD9C-9ADD-B6B9-3F7C-89F97A82EA04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1" creationId="{3AA02B63-6865-0A7C-D7E0-256D55BBBF10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4" creationId="{B7A7B828-DAD2-11FB-C5C5-AB116BE2B10D}"/>
          </ac:grpSpMkLst>
        </pc:grpChg>
        <pc:grpChg chg="mod">
          <ac:chgData name="João Vítor Correia Pessoa" userId="78ef02c7a44822d0" providerId="LiveId" clId="{724A7069-697A-4F53-9E38-5599A9652072}" dt="2025-09-24T22:48:24.478" v="8309" actId="1076"/>
          <ac:grpSpMkLst>
            <pc:docMk/>
            <pc:sldMk cId="1142488423" sldId="286"/>
            <ac:grpSpMk id="107" creationId="{A7F94873-C946-E914-DCE2-A82016DBCF7F}"/>
          </ac:grpSpMkLst>
        </pc:grpChg>
        <pc:grpChg chg="del mod">
          <ac:chgData name="João Vítor Correia Pessoa" userId="78ef02c7a44822d0" providerId="LiveId" clId="{724A7069-697A-4F53-9E38-5599A9652072}" dt="2025-09-24T22:45:44.490" v="8066" actId="478"/>
          <ac:grpSpMkLst>
            <pc:docMk/>
            <pc:sldMk cId="1142488423" sldId="286"/>
            <ac:grpSpMk id="110" creationId="{BB82C231-DAE9-EDDB-2EA3-B26E4043914D}"/>
          </ac:grpSpMkLst>
        </pc:grpChg>
        <pc:grpChg chg="add del mod">
          <ac:chgData name="João Vítor Correia Pessoa" userId="78ef02c7a44822d0" providerId="LiveId" clId="{724A7069-697A-4F53-9E38-5599A9652072}" dt="2025-09-24T22:48:12.032" v="8296" actId="478"/>
          <ac:grpSpMkLst>
            <pc:docMk/>
            <pc:sldMk cId="1142488423" sldId="286"/>
            <ac:grpSpMk id="124" creationId="{05B506A6-063E-330C-2B56-C255F4C6C1BA}"/>
          </ac:grpSpMkLst>
        </pc:grpChg>
        <pc:grpChg chg="add del mod">
          <ac:chgData name="João Vítor Correia Pessoa" userId="78ef02c7a44822d0" providerId="LiveId" clId="{724A7069-697A-4F53-9E38-5599A9652072}" dt="2025-09-24T22:48:12.921" v="8297" actId="478"/>
          <ac:grpSpMkLst>
            <pc:docMk/>
            <pc:sldMk cId="1142488423" sldId="286"/>
            <ac:grpSpMk id="127" creationId="{C41F5966-482F-BB8D-32C5-F26572E2D473}"/>
          </ac:grpSpMkLst>
        </pc:grpChg>
        <pc:picChg chg="add mod">
          <ac:chgData name="João Vítor Correia Pessoa" userId="78ef02c7a44822d0" providerId="LiveId" clId="{724A7069-697A-4F53-9E38-5599A9652072}" dt="2025-09-24T19:46:06.520" v="6350"/>
          <ac:picMkLst>
            <pc:docMk/>
            <pc:sldMk cId="1142488423" sldId="286"/>
            <ac:picMk id="2" creationId="{DA404AD4-8EE4-D02C-73A8-0DC519F3420E}"/>
          </ac:picMkLst>
        </pc:picChg>
      </pc:sldChg>
      <pc:sldChg chg="addSp delSp modSp add del mod modAnim">
        <pc:chgData name="João Vítor Correia Pessoa" userId="78ef02c7a44822d0" providerId="LiveId" clId="{724A7069-697A-4F53-9E38-5599A9652072}" dt="2025-09-24T23:32:49.068" v="8661" actId="47"/>
        <pc:sldMkLst>
          <pc:docMk/>
          <pc:sldMk cId="2178128315" sldId="287"/>
        </pc:sldMkLst>
        <pc:picChg chg="add mod">
          <ac:chgData name="João Vítor Correia Pessoa" userId="78ef02c7a44822d0" providerId="LiveId" clId="{724A7069-697A-4F53-9E38-5599A9652072}" dt="2025-09-24T19:46:03.012" v="6348"/>
          <ac:picMkLst>
            <pc:docMk/>
            <pc:sldMk cId="2178128315" sldId="287"/>
            <ac:picMk id="2" creationId="{2CADC85B-48E9-A84D-34CF-DBC4B0E51333}"/>
          </ac:picMkLst>
        </pc:picChg>
      </pc:sldChg>
      <pc:sldChg chg="addSp delSp modSp add del mod ord setBg modShow chgLayout">
        <pc:chgData name="João Vítor Correia Pessoa" userId="78ef02c7a44822d0" providerId="LiveId" clId="{724A7069-697A-4F53-9E38-5599A9652072}" dt="2025-09-24T19:45:08.390" v="6310" actId="47"/>
        <pc:sldMkLst>
          <pc:docMk/>
          <pc:sldMk cId="1668657039" sldId="288"/>
        </pc:sldMkLst>
      </pc:sldChg>
      <pc:sldChg chg="add del">
        <pc:chgData name="João Vítor Correia Pessoa" userId="78ef02c7a44822d0" providerId="LiveId" clId="{724A7069-697A-4F53-9E38-5599A9652072}" dt="2025-09-14T15:03:36.157" v="1393" actId="2890"/>
        <pc:sldMkLst>
          <pc:docMk/>
          <pc:sldMk cId="4136023017" sldId="288"/>
        </pc:sldMkLst>
      </pc:sldChg>
      <pc:sldChg chg="addSp delSp modSp add del mod setBg">
        <pc:chgData name="João Vítor Correia Pessoa" userId="78ef02c7a44822d0" providerId="LiveId" clId="{724A7069-697A-4F53-9E38-5599A9652072}" dt="2025-09-14T19:33:57.385" v="3772" actId="47"/>
        <pc:sldMkLst>
          <pc:docMk/>
          <pc:sldMk cId="1252141225" sldId="289"/>
        </pc:sldMkLst>
      </pc:sldChg>
      <pc:sldChg chg="add del">
        <pc:chgData name="João Vítor Correia Pessoa" userId="78ef02c7a44822d0" providerId="LiveId" clId="{724A7069-697A-4F53-9E38-5599A9652072}" dt="2025-09-14T15:16:44.456" v="1501" actId="47"/>
        <pc:sldMkLst>
          <pc:docMk/>
          <pc:sldMk cId="4018982041" sldId="289"/>
        </pc:sldMkLst>
      </pc:sldChg>
      <pc:sldChg chg="delSp add del mod setBg">
        <pc:chgData name="João Vítor Correia Pessoa" userId="78ef02c7a44822d0" providerId="LiveId" clId="{724A7069-697A-4F53-9E38-5599A9652072}" dt="2025-09-14T19:47:01.050" v="4002" actId="47"/>
        <pc:sldMkLst>
          <pc:docMk/>
          <pc:sldMk cId="2930116532" sldId="290"/>
        </pc:sldMkLst>
      </pc:sldChg>
      <pc:sldChg chg="add del">
        <pc:chgData name="João Vítor Correia Pessoa" userId="78ef02c7a44822d0" providerId="LiveId" clId="{724A7069-697A-4F53-9E38-5599A9652072}" dt="2025-09-14T19:46:53.086" v="4001" actId="47"/>
        <pc:sldMkLst>
          <pc:docMk/>
          <pc:sldMk cId="0" sldId="291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2"/>
        </pc:sldMkLst>
      </pc:sldChg>
      <pc:sldChg chg="delSp add del mod modShow">
        <pc:chgData name="João Vítor Correia Pessoa" userId="78ef02c7a44822d0" providerId="LiveId" clId="{724A7069-697A-4F53-9E38-5599A9652072}" dt="2025-09-14T21:19:58.383" v="4620" actId="47"/>
        <pc:sldMkLst>
          <pc:docMk/>
          <pc:sldMk cId="1739137537" sldId="292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3"/>
        </pc:sldMkLst>
      </pc:sldChg>
      <pc:sldChg chg="add del">
        <pc:chgData name="João Vítor Correia Pessoa" userId="78ef02c7a44822d0" providerId="LiveId" clId="{724A7069-697A-4F53-9E38-5599A9652072}" dt="2025-09-14T21:21:05.553" v="4628"/>
        <pc:sldMkLst>
          <pc:docMk/>
          <pc:sldMk cId="733414071" sldId="293"/>
        </pc:sldMkLst>
      </pc:sldChg>
      <pc:sldChg chg="add del">
        <pc:chgData name="João Vítor Correia Pessoa" userId="78ef02c7a44822d0" providerId="LiveId" clId="{724A7069-697A-4F53-9E38-5599A9652072}" dt="2025-09-24T19:45:13.078" v="6312" actId="47"/>
        <pc:sldMkLst>
          <pc:docMk/>
          <pc:sldMk cId="2303688692" sldId="293"/>
        </pc:sldMkLst>
      </pc:sldChg>
      <pc:sldChg chg="addSp delSp modSp add del mod modShow">
        <pc:chgData name="João Vítor Correia Pessoa" userId="78ef02c7a44822d0" providerId="LiveId" clId="{724A7069-697A-4F53-9E38-5599A9652072}" dt="2025-09-14T21:21:00.018" v="4626" actId="2696"/>
        <pc:sldMkLst>
          <pc:docMk/>
          <pc:sldMk cId="3627285479" sldId="293"/>
        </pc:sldMkLst>
      </pc:sldChg>
      <pc:sldChg chg="add del">
        <pc:chgData name="João Vítor Correia Pessoa" userId="78ef02c7a44822d0" providerId="LiveId" clId="{724A7069-697A-4F53-9E38-5599A9652072}" dt="2025-09-14T20:26:31.025" v="4271" actId="2696"/>
        <pc:sldMkLst>
          <pc:docMk/>
          <pc:sldMk cId="0" sldId="294"/>
        </pc:sldMkLst>
      </pc:sldChg>
      <pc:sldChg chg="delSp add del mod modShow">
        <pc:chgData name="João Vítor Correia Pessoa" userId="78ef02c7a44822d0" providerId="LiveId" clId="{724A7069-697A-4F53-9E38-5599A9652072}" dt="2025-09-14T21:18:38.834" v="4601" actId="47"/>
        <pc:sldMkLst>
          <pc:docMk/>
          <pc:sldMk cId="3168585902" sldId="294"/>
        </pc:sldMkLst>
      </pc:sldChg>
      <pc:sldChg chg="add del">
        <pc:chgData name="João Vítor Correia Pessoa" userId="78ef02c7a44822d0" providerId="LiveId" clId="{724A7069-697A-4F53-9E38-5599A9652072}" dt="2025-09-14T20:06:21.460" v="4157" actId="47"/>
        <pc:sldMkLst>
          <pc:docMk/>
          <pc:sldMk cId="0" sldId="295"/>
        </pc:sldMkLst>
      </pc:sldChg>
      <pc:sldChg chg="add del">
        <pc:chgData name="João Vítor Correia Pessoa" userId="78ef02c7a44822d0" providerId="LiveId" clId="{724A7069-697A-4F53-9E38-5599A9652072}" dt="2025-09-14T19:55:48.663" v="4061" actId="47"/>
        <pc:sldMkLst>
          <pc:docMk/>
          <pc:sldMk cId="0" sldId="296"/>
        </pc:sldMkLst>
      </pc:sldChg>
      <pc:sldChg chg="addSp delSp modSp add del mod ord">
        <pc:chgData name="João Vítor Correia Pessoa" userId="78ef02c7a44822d0" providerId="LiveId" clId="{724A7069-697A-4F53-9E38-5599A9652072}" dt="2025-09-24T23:32:56.967" v="8666" actId="47"/>
        <pc:sldMkLst>
          <pc:docMk/>
          <pc:sldMk cId="3275180583" sldId="297"/>
        </pc:sldMkLst>
        <pc:picChg chg="add mod">
          <ac:chgData name="João Vítor Correia Pessoa" userId="78ef02c7a44822d0" providerId="LiveId" clId="{724A7069-697A-4F53-9E38-5599A9652072}" dt="2025-09-24T19:45:53.710" v="6342"/>
          <ac:picMkLst>
            <pc:docMk/>
            <pc:sldMk cId="3275180583" sldId="297"/>
            <ac:picMk id="2" creationId="{A5866E92-FA14-EB80-A588-E30F567AD846}"/>
          </ac:picMkLst>
        </pc:picChg>
      </pc:sldChg>
      <pc:sldChg chg="addSp delSp modSp add del mod ord">
        <pc:chgData name="João Vítor Correia Pessoa" userId="78ef02c7a44822d0" providerId="LiveId" clId="{724A7069-697A-4F53-9E38-5599A9652072}" dt="2025-09-24T23:32:58.446" v="8667" actId="47"/>
        <pc:sldMkLst>
          <pc:docMk/>
          <pc:sldMk cId="2285911482" sldId="298"/>
        </pc:sldMkLst>
        <pc:picChg chg="add mod">
          <ac:chgData name="João Vítor Correia Pessoa" userId="78ef02c7a44822d0" providerId="LiveId" clId="{724A7069-697A-4F53-9E38-5599A9652072}" dt="2025-09-24T19:45:56.440" v="6344"/>
          <ac:picMkLst>
            <pc:docMk/>
            <pc:sldMk cId="2285911482" sldId="298"/>
            <ac:picMk id="2" creationId="{AA697EFD-F547-DF94-7B61-E1090E34360D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4T23:32:59.702" v="8668" actId="47"/>
        <pc:sldMkLst>
          <pc:docMk/>
          <pc:sldMk cId="4168074947" sldId="299"/>
        </pc:sldMkLst>
        <pc:spChg chg="add del mod">
          <ac:chgData name="João Vítor Correia Pessoa" userId="78ef02c7a44822d0" providerId="LiveId" clId="{724A7069-697A-4F53-9E38-5599A9652072}" dt="2025-09-24T19:58:44.782" v="6440" actId="478"/>
          <ac:spMkLst>
            <pc:docMk/>
            <pc:sldMk cId="4168074947" sldId="299"/>
            <ac:spMk id="15" creationId="{684A377E-E16F-F359-43D3-5ECA5BCF8BF5}"/>
          </ac:spMkLst>
        </pc:spChg>
        <pc:spChg chg="add del mod">
          <ac:chgData name="João Vítor Correia Pessoa" userId="78ef02c7a44822d0" providerId="LiveId" clId="{724A7069-697A-4F53-9E38-5599A9652072}" dt="2025-09-24T19:58:47.075" v="6442" actId="478"/>
          <ac:spMkLst>
            <pc:docMk/>
            <pc:sldMk cId="4168074947" sldId="299"/>
            <ac:spMk id="16" creationId="{B0F2F4A3-FD0D-B004-2AD2-2CE0671D58AC}"/>
          </ac:spMkLst>
        </pc:spChg>
        <pc:picChg chg="add del mod">
          <ac:chgData name="João Vítor Correia Pessoa" userId="78ef02c7a44822d0" providerId="LiveId" clId="{724A7069-697A-4F53-9E38-5599A9652072}" dt="2025-09-24T19:58:41.801" v="6439" actId="478"/>
          <ac:picMkLst>
            <pc:docMk/>
            <pc:sldMk cId="4168074947" sldId="299"/>
            <ac:picMk id="14" creationId="{B67AA7DF-4D97-BA51-4A3E-3DA4F866185D}"/>
          </ac:picMkLst>
        </pc:picChg>
        <pc:picChg chg="add del mod">
          <ac:chgData name="João Vítor Correia Pessoa" userId="78ef02c7a44822d0" providerId="LiveId" clId="{724A7069-697A-4F53-9E38-5599A9652072}" dt="2025-09-24T19:58:45.314" v="6441" actId="478"/>
          <ac:picMkLst>
            <pc:docMk/>
            <pc:sldMk cId="4168074947" sldId="299"/>
            <ac:picMk id="17" creationId="{B6171023-F005-253C-E4B1-6B5A6230245E}"/>
          </ac:picMkLst>
        </pc:picChg>
        <pc:picChg chg="add mod">
          <ac:chgData name="João Vítor Correia Pessoa" userId="78ef02c7a44822d0" providerId="LiveId" clId="{724A7069-697A-4F53-9E38-5599A9652072}" dt="2025-09-24T19:46:05.184" v="6349"/>
          <ac:picMkLst>
            <pc:docMk/>
            <pc:sldMk cId="4168074947" sldId="299"/>
            <ac:picMk id="32" creationId="{50F564D0-36FC-D805-EBA1-A1DB792CFDC3}"/>
          </ac:picMkLst>
        </pc:picChg>
        <pc:picChg chg="add del mod">
          <ac:chgData name="João Vítor Correia Pessoa" userId="78ef02c7a44822d0" providerId="LiveId" clId="{724A7069-697A-4F53-9E38-5599A9652072}" dt="2025-09-24T19:59:50.980" v="6450" actId="478"/>
          <ac:picMkLst>
            <pc:docMk/>
            <pc:sldMk cId="4168074947" sldId="299"/>
            <ac:picMk id="35" creationId="{AF3F0A97-F9B5-4C6D-F80B-A7289A38D123}"/>
          </ac:picMkLst>
        </pc:picChg>
        <pc:picChg chg="add mod">
          <ac:chgData name="João Vítor Correia Pessoa" userId="78ef02c7a44822d0" providerId="LiveId" clId="{724A7069-697A-4F53-9E38-5599A9652072}" dt="2025-09-24T20:00:03.625" v="6453" actId="1076"/>
          <ac:picMkLst>
            <pc:docMk/>
            <pc:sldMk cId="4168074947" sldId="299"/>
            <ac:picMk id="51" creationId="{1FA69466-6B20-DAC9-C5AF-77ABB3F630C7}"/>
          </ac:picMkLst>
        </pc:picChg>
      </pc:sldChg>
      <pc:sldChg chg="delSp add del mod">
        <pc:chgData name="João Vítor Correia Pessoa" userId="78ef02c7a44822d0" providerId="LiveId" clId="{724A7069-697A-4F53-9E38-5599A9652072}" dt="2025-09-14T20:11:29.487" v="4216" actId="47"/>
        <pc:sldMkLst>
          <pc:docMk/>
          <pc:sldMk cId="604532027" sldId="300"/>
        </pc:sldMkLst>
      </pc:sldChg>
      <pc:sldChg chg="addSp delSp modSp add del mod setBg addAnim delAnim modAnim modShow">
        <pc:chgData name="João Vítor Correia Pessoa" userId="78ef02c7a44822d0" providerId="LiveId" clId="{724A7069-697A-4F53-9E38-5599A9652072}" dt="2025-09-24T19:45:10.293" v="6311" actId="47"/>
        <pc:sldMkLst>
          <pc:docMk/>
          <pc:sldMk cId="3827705606" sldId="300"/>
        </pc:sldMkLst>
      </pc:sldChg>
      <pc:sldChg chg="add del">
        <pc:chgData name="João Vítor Correia Pessoa" userId="78ef02c7a44822d0" providerId="LiveId" clId="{724A7069-697A-4F53-9E38-5599A9652072}" dt="2025-09-14T21:45:12.915" v="4762" actId="47"/>
        <pc:sldMkLst>
          <pc:docMk/>
          <pc:sldMk cId="3278700374" sldId="301"/>
        </pc:sldMkLst>
      </pc:sldChg>
      <pc:sldChg chg="addSp delSp modSp add del mod">
        <pc:chgData name="João Vítor Correia Pessoa" userId="78ef02c7a44822d0" providerId="LiveId" clId="{724A7069-697A-4F53-9E38-5599A9652072}" dt="2025-09-14T23:47:42.687" v="6094" actId="47"/>
        <pc:sldMkLst>
          <pc:docMk/>
          <pc:sldMk cId="3868002115" sldId="301"/>
        </pc:sldMkLst>
      </pc:sldChg>
      <pc:sldChg chg="addSp delSp modSp add del mod ord modTransition setBg addAnim delAnim modAnim">
        <pc:chgData name="João Vítor Correia Pessoa" userId="78ef02c7a44822d0" providerId="LiveId" clId="{724A7069-697A-4F53-9E38-5599A9652072}" dt="2025-09-24T19:35:03.509" v="6111" actId="47"/>
        <pc:sldMkLst>
          <pc:docMk/>
          <pc:sldMk cId="2692443680" sldId="302"/>
        </pc:sldMkLst>
      </pc:sldChg>
      <pc:sldChg chg="delSp add del">
        <pc:chgData name="João Vítor Correia Pessoa" userId="78ef02c7a44822d0" providerId="LiveId" clId="{724A7069-697A-4F53-9E38-5599A9652072}" dt="2025-09-14T23:47:55.971" v="6095" actId="47"/>
        <pc:sldMkLst>
          <pc:docMk/>
          <pc:sldMk cId="36135785" sldId="303"/>
        </pc:sldMkLst>
      </pc:sldChg>
      <pc:sldChg chg="delSp add del">
        <pc:chgData name="João Vítor Correia Pessoa" userId="78ef02c7a44822d0" providerId="LiveId" clId="{724A7069-697A-4F53-9E38-5599A9652072}" dt="2025-09-14T23:48:00.572" v="6096" actId="47"/>
        <pc:sldMkLst>
          <pc:docMk/>
          <pc:sldMk cId="2096279677" sldId="304"/>
        </pc:sldMkLst>
      </pc:sldChg>
      <pc:sldChg chg="addSp delSp modSp add del mod">
        <pc:chgData name="João Vítor Correia Pessoa" userId="78ef02c7a44822d0" providerId="LiveId" clId="{724A7069-697A-4F53-9E38-5599A9652072}" dt="2025-09-24T23:32:53.230" v="8663" actId="47"/>
        <pc:sldMkLst>
          <pc:docMk/>
          <pc:sldMk cId="1651668329" sldId="305"/>
        </pc:sldMkLst>
        <pc:picChg chg="add mod">
          <ac:chgData name="João Vítor Correia Pessoa" userId="78ef02c7a44822d0" providerId="LiveId" clId="{724A7069-697A-4F53-9E38-5599A9652072}" dt="2025-09-24T19:46:00.959" v="6346"/>
          <ac:picMkLst>
            <pc:docMk/>
            <pc:sldMk cId="1651668329" sldId="305"/>
            <ac:picMk id="2" creationId="{275F8856-88E2-0C5C-EB44-52684060E608}"/>
          </ac:picMkLst>
        </pc:picChg>
      </pc:sldChg>
      <pc:sldChg chg="add del setBg">
        <pc:chgData name="João Vítor Correia Pessoa" userId="78ef02c7a44822d0" providerId="LiveId" clId="{724A7069-697A-4F53-9E38-5599A9652072}" dt="2025-09-14T23:20:19.446" v="5742"/>
        <pc:sldMkLst>
          <pc:docMk/>
          <pc:sldMk cId="3728286500" sldId="305"/>
        </pc:sldMkLst>
      </pc:sldChg>
      <pc:sldChg chg="addSp modSp add del">
        <pc:chgData name="João Vítor Correia Pessoa" userId="78ef02c7a44822d0" providerId="LiveId" clId="{724A7069-697A-4F53-9E38-5599A9652072}" dt="2025-09-24T23:32:50.539" v="8662" actId="47"/>
        <pc:sldMkLst>
          <pc:docMk/>
          <pc:sldMk cId="2168448925" sldId="306"/>
        </pc:sldMkLst>
        <pc:picChg chg="add mod">
          <ac:chgData name="João Vítor Correia Pessoa" userId="78ef02c7a44822d0" providerId="LiveId" clId="{724A7069-697A-4F53-9E38-5599A9652072}" dt="2025-09-24T19:46:02.056" v="6347"/>
          <ac:picMkLst>
            <pc:docMk/>
            <pc:sldMk cId="2168448925" sldId="306"/>
            <ac:picMk id="2" creationId="{4C3B0B4E-7A77-E409-B25F-B27BC69E36B5}"/>
          </ac:picMkLst>
        </pc:picChg>
      </pc:sldChg>
      <pc:sldChg chg="addSp delSp modSp add del mod">
        <pc:chgData name="João Vítor Correia Pessoa" userId="78ef02c7a44822d0" providerId="LiveId" clId="{724A7069-697A-4F53-9E38-5599A9652072}" dt="2025-09-24T23:33:03.057" v="8669" actId="47"/>
        <pc:sldMkLst>
          <pc:docMk/>
          <pc:sldMk cId="3942796911" sldId="307"/>
        </pc:sldMkLst>
        <pc:picChg chg="add mod">
          <ac:chgData name="João Vítor Correia Pessoa" userId="78ef02c7a44822d0" providerId="LiveId" clId="{724A7069-697A-4F53-9E38-5599A9652072}" dt="2025-09-24T19:45:59.580" v="6345"/>
          <ac:picMkLst>
            <pc:docMk/>
            <pc:sldMk cId="3942796911" sldId="307"/>
            <ac:picMk id="2" creationId="{3EC3861D-A03A-9FE8-CD80-F76FB86FC107}"/>
          </ac:picMkLst>
        </pc:picChg>
      </pc:sldChg>
      <pc:sldChg chg="addSp delSp add del mod">
        <pc:chgData name="João Vítor Correia Pessoa" userId="78ef02c7a44822d0" providerId="LiveId" clId="{724A7069-697A-4F53-9E38-5599A9652072}" dt="2025-09-24T21:56:57.009" v="6492" actId="2890"/>
        <pc:sldMkLst>
          <pc:docMk/>
          <pc:sldMk cId="2497211977" sldId="308"/>
        </pc:sldMkLst>
        <pc:spChg chg="add del">
          <ac:chgData name="João Vítor Correia Pessoa" userId="78ef02c7a44822d0" providerId="LiveId" clId="{724A7069-697A-4F53-9E38-5599A9652072}" dt="2025-09-24T21:56:56.377" v="6491" actId="478"/>
          <ac:spMkLst>
            <pc:docMk/>
            <pc:sldMk cId="2497211977" sldId="308"/>
            <ac:spMk id="3" creationId="{FF851B2E-C02B-DD58-5E4D-87786D81D808}"/>
          </ac:spMkLst>
        </pc:spChg>
      </pc:sldChg>
      <pc:sldChg chg="addSp delSp modSp add del mod ord modTransition">
        <pc:chgData name="João Vítor Correia Pessoa" userId="78ef02c7a44822d0" providerId="LiveId" clId="{724A7069-697A-4F53-9E38-5599A9652072}" dt="2025-09-24T23:53:34.212" v="9436" actId="47"/>
        <pc:sldMkLst>
          <pc:docMk/>
          <pc:sldMk cId="2804382294" sldId="308"/>
        </pc:sldMkLst>
        <pc:spChg chg="add mod">
          <ac:chgData name="João Vítor Correia Pessoa" userId="78ef02c7a44822d0" providerId="LiveId" clId="{724A7069-697A-4F53-9E38-5599A9652072}" dt="2025-09-24T22:02:28.902" v="6601" actId="1076"/>
          <ac:spMkLst>
            <pc:docMk/>
            <pc:sldMk cId="2804382294" sldId="308"/>
            <ac:spMk id="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6" creationId="{1142CA22-151C-23F8-E746-A60D0B68302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7" creationId="{53A2B9D7-F900-0D01-E12B-DB57A561004A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8" creationId="{474F749D-AC1C-F53F-F58C-32F3742BB889}"/>
          </ac:spMkLst>
        </pc:spChg>
        <pc:spChg chg="add mod">
          <ac:chgData name="João Vítor Correia Pessoa" userId="78ef02c7a44822d0" providerId="LiveId" clId="{724A7069-697A-4F53-9E38-5599A9652072}" dt="2025-09-24T22:02:25.023" v="6600" actId="14100"/>
          <ac:spMkLst>
            <pc:docMk/>
            <pc:sldMk cId="2804382294" sldId="308"/>
            <ac:spMk id="9" creationId="{2D9EC91D-9C5C-3D53-9EFD-509D8B2166DB}"/>
          </ac:spMkLst>
        </pc:spChg>
        <pc:spChg chg="del">
          <ac:chgData name="João Vítor Correia Pessoa" userId="78ef02c7a44822d0" providerId="LiveId" clId="{724A7069-697A-4F53-9E38-5599A9652072}" dt="2025-09-24T22:02:51.139" v="6602" actId="478"/>
          <ac:spMkLst>
            <pc:docMk/>
            <pc:sldMk cId="2804382294" sldId="308"/>
            <ac:spMk id="11" creationId="{B3F7D7D2-7258-B67E-C425-5A368E7893B2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2" creationId="{75276873-CEE9-2EDF-4549-13B5DC261E9D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3" creationId="{52C3544E-BF93-9EF1-7660-B1FD1DB3A4E5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4" creationId="{E8BA9D24-7B3F-03C9-2804-1B1F8DD9BB0A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5" creationId="{6CAC5A90-6B35-4E1D-2929-BFABDE57FC9D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6" creationId="{2B5470E7-CEAF-3713-0A29-FB245D85CE10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18" creationId="{86F78FEE-EC48-3F8A-E2D2-E2C533972B07}"/>
          </ac:spMkLst>
        </pc:spChg>
        <pc:spChg chg="del">
          <ac:chgData name="João Vítor Correia Pessoa" userId="78ef02c7a44822d0" providerId="LiveId" clId="{724A7069-697A-4F53-9E38-5599A9652072}" dt="2025-09-24T21:57:16.031" v="6497" actId="478"/>
          <ac:spMkLst>
            <pc:docMk/>
            <pc:sldMk cId="2804382294" sldId="308"/>
            <ac:spMk id="21" creationId="{26F85139-BDB4-8152-A1BB-5CFCE92BE9AC}"/>
          </ac:spMkLst>
        </pc:spChg>
        <pc:spChg chg="del">
          <ac:chgData name="João Vítor Correia Pessoa" userId="78ef02c7a44822d0" providerId="LiveId" clId="{724A7069-697A-4F53-9E38-5599A9652072}" dt="2025-09-24T21:57:03.079" v="6496" actId="478"/>
          <ac:spMkLst>
            <pc:docMk/>
            <pc:sldMk cId="2804382294" sldId="308"/>
            <ac:spMk id="24" creationId="{43F41F7F-E46B-B15B-2689-F7254BFAD2C3}"/>
          </ac:spMkLst>
        </pc:spChg>
        <pc:picChg chg="del">
          <ac:chgData name="João Vítor Correia Pessoa" userId="78ef02c7a44822d0" providerId="LiveId" clId="{724A7069-697A-4F53-9E38-5599A9652072}" dt="2025-09-24T22:01:55.940" v="6592" actId="478"/>
          <ac:picMkLst>
            <pc:docMk/>
            <pc:sldMk cId="2804382294" sldId="308"/>
            <ac:picMk id="10" creationId="{82F72B4C-94D1-276F-CC20-6A5340C04702}"/>
          </ac:picMkLst>
        </pc:picChg>
      </pc:sldChg>
      <pc:sldChg chg="addSp delSp modSp add del mod modTransition modAnim">
        <pc:chgData name="João Vítor Correia Pessoa" userId="78ef02c7a44822d0" providerId="LiveId" clId="{724A7069-697A-4F53-9E38-5599A9652072}" dt="2025-09-25T00:03:56.616" v="9609" actId="47"/>
        <pc:sldMkLst>
          <pc:docMk/>
          <pc:sldMk cId="1995656244" sldId="309"/>
        </pc:sldMkLst>
        <pc:spChg chg="mod">
          <ac:chgData name="João Vítor Correia Pessoa" userId="78ef02c7a44822d0" providerId="LiveId" clId="{724A7069-697A-4F53-9E38-5599A9652072}" dt="2025-09-24T22:40:15.445" v="7691" actId="20577"/>
          <ac:spMkLst>
            <pc:docMk/>
            <pc:sldMk cId="1995656244" sldId="309"/>
            <ac:spMk id="3" creationId="{54450A02-40C3-B940-DDCE-682CE24C2FAE}"/>
          </ac:spMkLst>
        </pc:spChg>
        <pc:spChg chg="mod">
          <ac:chgData name="João Vítor Correia Pessoa" userId="78ef02c7a44822d0" providerId="LiveId" clId="{724A7069-697A-4F53-9E38-5599A9652072}" dt="2025-09-24T23:34:16.048" v="8688" actId="404"/>
          <ac:spMkLst>
            <pc:docMk/>
            <pc:sldMk cId="1995656244" sldId="309"/>
            <ac:spMk id="4" creationId="{53D758A8-1B1D-F81A-F349-569B502431FD}"/>
          </ac:spMkLst>
        </pc:spChg>
        <pc:spChg chg="add 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5" creationId="{178AAD35-A723-31C2-DCCC-20EF669EED6E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7" creationId="{3F032D6D-DF3D-3764-6257-EEE7CA035B26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8" creationId="{289310FC-D3E6-ABAF-06C3-0C8BC39C8068}"/>
          </ac:spMkLst>
        </pc:spChg>
        <pc:spChg chg="add del">
          <ac:chgData name="João Vítor Correia Pessoa" userId="78ef02c7a44822d0" providerId="LiveId" clId="{724A7069-697A-4F53-9E38-5599A9652072}" dt="2025-09-24T22:39:02.585" v="7667" actId="22"/>
          <ac:spMkLst>
            <pc:docMk/>
            <pc:sldMk cId="1995656244" sldId="309"/>
            <ac:spMk id="9" creationId="{F0B31791-6FFB-8B3C-EDEF-ACEEE0AF8D1E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0" creationId="{43FBCDA9-1BAA-1219-8E51-B4561A48559F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1" creationId="{2CACF36D-33DE-B737-30FD-9E96DFC40CED}"/>
          </ac:spMkLst>
        </pc:spChg>
        <pc:spChg chg="add 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12" creationId="{EA4FA870-62DC-842E-4146-9F50E789509A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4" creationId="{42C6F866-6CDE-D4DD-BBB8-FD0EEF02CA96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5" creationId="{4F68C9E3-86D1-13F9-D5AE-6ADD88AAAE85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16" creationId="{B55AF70E-73F2-0D54-1912-D0F885B73F13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53" creationId="{69904485-5D73-3359-5D19-D786A36092B8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64" creationId="{AD31C00F-B1CD-27F7-0FAC-12F911B2EC22}"/>
          </ac:spMkLst>
        </pc:spChg>
        <pc:spChg chg="del">
          <ac:chgData name="João Vítor Correia Pessoa" userId="78ef02c7a44822d0" providerId="LiveId" clId="{724A7069-697A-4F53-9E38-5599A9652072}" dt="2025-09-24T22:30:28.532" v="7538" actId="478"/>
          <ac:spMkLst>
            <pc:docMk/>
            <pc:sldMk cId="1995656244" sldId="309"/>
            <ac:spMk id="71" creationId="{5ED2C92D-457A-8A22-4D4F-C0E83043FF2A}"/>
          </ac:spMkLst>
        </pc:spChg>
        <pc:spChg chg="mod">
          <ac:chgData name="João Vítor Correia Pessoa" userId="78ef02c7a44822d0" providerId="LiveId" clId="{724A7069-697A-4F53-9E38-5599A9652072}" dt="2025-09-24T22:52:06.145" v="8602" actId="1076"/>
          <ac:spMkLst>
            <pc:docMk/>
            <pc:sldMk cId="1995656244" sldId="309"/>
            <ac:spMk id="72" creationId="{0A2DC2BB-D4A2-9662-606A-A54A99B44FD0}"/>
          </ac:spMkLst>
        </pc:spChg>
      </pc:sldChg>
      <pc:sldChg chg="add del">
        <pc:chgData name="João Vítor Correia Pessoa" userId="78ef02c7a44822d0" providerId="LiveId" clId="{724A7069-697A-4F53-9E38-5599A9652072}" dt="2025-09-24T22:38:44.284" v="7663" actId="47"/>
        <pc:sldMkLst>
          <pc:docMk/>
          <pc:sldMk cId="3060387990" sldId="310"/>
        </pc:sldMkLst>
      </pc:sldChg>
      <pc:sldChg chg="addSp 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3227652113" sldId="310"/>
        </pc:sldMkLst>
        <pc:spChg chg="del">
          <ac:chgData name="João Vítor Correia Pessoa" userId="78ef02c7a44822d0" providerId="LiveId" clId="{724A7069-697A-4F53-9E38-5599A9652072}" dt="2025-09-24T22:40:44.293" v="7693" actId="478"/>
          <ac:spMkLst>
            <pc:docMk/>
            <pc:sldMk cId="3227652113" sldId="310"/>
            <ac:spMk id="4" creationId="{C7C723FA-4CD0-4F1C-152A-6DDFDCD310FE}"/>
          </ac:spMkLst>
        </pc:spChg>
        <pc:spChg chg="add del mod">
          <ac:chgData name="João Vítor Correia Pessoa" userId="78ef02c7a44822d0" providerId="LiveId" clId="{724A7069-697A-4F53-9E38-5599A9652072}" dt="2025-09-24T22:42:56.972" v="7768" actId="478"/>
          <ac:spMkLst>
            <pc:docMk/>
            <pc:sldMk cId="3227652113" sldId="310"/>
            <ac:spMk id="5" creationId="{A6C01269-68E1-DCD3-61E4-1EB472EC1E99}"/>
          </ac:spMkLst>
        </pc:spChg>
        <pc:spChg chg="mod">
          <ac:chgData name="João Vítor Correia Pessoa" userId="78ef02c7a44822d0" providerId="LiveId" clId="{724A7069-697A-4F53-9E38-5599A9652072}" dt="2025-09-24T22:40:52.773" v="7712" actId="20577"/>
          <ac:spMkLst>
            <pc:docMk/>
            <pc:sldMk cId="3227652113" sldId="310"/>
            <ac:spMk id="21" creationId="{CE2AA0CF-DA00-6133-9A4C-2E353ACD9BA8}"/>
          </ac:spMkLst>
        </pc:spChg>
        <pc:spChg chg="del">
          <ac:chgData name="João Vítor Correia Pessoa" userId="78ef02c7a44822d0" providerId="LiveId" clId="{724A7069-697A-4F53-9E38-5599A9652072}" dt="2025-09-24T22:40:58.085" v="7713" actId="478"/>
          <ac:spMkLst>
            <pc:docMk/>
            <pc:sldMk cId="3227652113" sldId="310"/>
            <ac:spMk id="83" creationId="{48081726-2F07-3E87-38FB-D1CBD4D05EBC}"/>
          </ac:spMkLst>
        </pc:spChg>
        <pc:spChg chg="mod">
          <ac:chgData name="João Vítor Correia Pessoa" userId="78ef02c7a44822d0" providerId="LiveId" clId="{724A7069-697A-4F53-9E38-5599A9652072}" dt="2025-09-24T22:42:59.708" v="7769" actId="1076"/>
          <ac:spMkLst>
            <pc:docMk/>
            <pc:sldMk cId="3227652113" sldId="310"/>
            <ac:spMk id="84" creationId="{0E029606-8AA1-CAAF-339C-3A171F7CD984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5" creationId="{26887960-5334-BA47-0FA5-A809D8907424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6" creationId="{916390AB-B165-9886-2C78-7466E2B49BE0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7" creationId="{3803908F-8DA7-5AD7-8FF0-C666FDDE6FF0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8" creationId="{CE5B6F71-D752-7B10-9A2E-8689756FBD7F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89" creationId="{74FA1665-3905-21C6-A411-25D2DD523CF6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90" creationId="{54F85D74-859B-833F-D0EF-226BE259DECD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122" creationId="{F4EDA2C1-894D-8ED7-D2E3-252CED2EC608}"/>
          </ac:spMkLst>
        </pc:spChg>
        <pc:spChg chg="del">
          <ac:chgData name="João Vítor Correia Pessoa" userId="78ef02c7a44822d0" providerId="LiveId" clId="{724A7069-697A-4F53-9E38-5599A9652072}" dt="2025-09-24T22:42:07.956" v="7743" actId="478"/>
          <ac:spMkLst>
            <pc:docMk/>
            <pc:sldMk cId="3227652113" sldId="310"/>
            <ac:spMk id="123" creationId="{E4FE9F2B-1328-0EBD-96CA-7CAB6FEE583B}"/>
          </ac:spMkLst>
        </pc:spChg>
        <pc:grpChg chg="del">
          <ac:chgData name="João Vítor Correia Pessoa" userId="78ef02c7a44822d0" providerId="LiveId" clId="{724A7069-697A-4F53-9E38-5599A9652072}" dt="2025-09-24T22:42:06.067" v="7742" actId="478"/>
          <ac:grpSpMkLst>
            <pc:docMk/>
            <pc:sldMk cId="3227652113" sldId="310"/>
            <ac:grpSpMk id="95" creationId="{9AD3622E-2196-F8CF-BA1F-7A1128381696}"/>
          </ac:grpSpMkLst>
        </pc:grpChg>
        <pc:grpChg chg="del">
          <ac:chgData name="João Vítor Correia Pessoa" userId="78ef02c7a44822d0" providerId="LiveId" clId="{724A7069-697A-4F53-9E38-5599A9652072}" dt="2025-09-24T22:42:07.956" v="7743" actId="478"/>
          <ac:grpSpMkLst>
            <pc:docMk/>
            <pc:sldMk cId="3227652113" sldId="310"/>
            <ac:grpSpMk id="101" creationId="{08ED8B63-12C2-8374-7E70-020DA5966CF7}"/>
          </ac:grpSpMkLst>
        </pc:grpChg>
        <pc:grpChg chg="del">
          <ac:chgData name="João Vítor Correia Pessoa" userId="78ef02c7a44822d0" providerId="LiveId" clId="{724A7069-697A-4F53-9E38-5599A9652072}" dt="2025-09-24T22:42:07.956" v="7743" actId="478"/>
          <ac:grpSpMkLst>
            <pc:docMk/>
            <pc:sldMk cId="3227652113" sldId="310"/>
            <ac:grpSpMk id="104" creationId="{C09A01DF-95A2-191F-18EC-E8C7B055FAA6}"/>
          </ac:grpSpMkLst>
        </pc:grpChg>
      </pc:sldChg>
      <pc:sldChg chg="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3353466923" sldId="311"/>
        </pc:sldMkLst>
        <pc:spChg chg="mod">
          <ac:chgData name="João Vítor Correia Pessoa" userId="78ef02c7a44822d0" providerId="LiveId" clId="{724A7069-697A-4F53-9E38-5599A9652072}" dt="2025-09-24T23:33:51.151" v="8682" actId="404"/>
          <ac:spMkLst>
            <pc:docMk/>
            <pc:sldMk cId="3353466923" sldId="311"/>
            <ac:spMk id="26" creationId="{1EF11502-F6D5-0A8B-289F-8FCEAA9069C7}"/>
          </ac:spMkLst>
        </pc:spChg>
      </pc:sldChg>
      <pc:sldChg chg="delSp modSp add del mod">
        <pc:chgData name="João Vítor Correia Pessoa" userId="78ef02c7a44822d0" providerId="LiveId" clId="{724A7069-697A-4F53-9E38-5599A9652072}" dt="2025-09-25T00:03:50.326" v="9608" actId="47"/>
        <pc:sldMkLst>
          <pc:docMk/>
          <pc:sldMk cId="669277095" sldId="312"/>
        </pc:sldMkLst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5" creationId="{28E4BAF2-58B5-AD53-AC10-A5C0389F1DDA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7" creationId="{0E8CF249-8831-8F95-4907-C26358731C91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9" creationId="{3D69C62A-0878-DED5-7534-D2A98EA814C3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0" creationId="{1427539B-9AA4-EC2B-72B6-4A91BEF40780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1" creationId="{CA326A49-0135-A9E1-238D-4BB8109156F6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12" creationId="{AD26D1DA-4D2A-6643-DE53-8C8E23D9AF4F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22" creationId="{7EDA9A93-1104-DFE5-B495-218D5A55C494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23" creationId="{3735A02B-AC11-31A2-F996-2CC8D6E8E081}"/>
          </ac:spMkLst>
        </pc:spChg>
        <pc:spChg chg="mod">
          <ac:chgData name="João Vítor Correia Pessoa" userId="78ef02c7a44822d0" providerId="LiveId" clId="{724A7069-697A-4F53-9E38-5599A9652072}" dt="2025-09-24T23:34:58.174" v="8694" actId="20577"/>
          <ac:spMkLst>
            <pc:docMk/>
            <pc:sldMk cId="669277095" sldId="312"/>
            <ac:spMk id="26" creationId="{EC6ED109-AE29-0D67-57FF-5B92073453D4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31" creationId="{1FEB1CAC-2F08-FB20-D2F6-7B2A2148E9DE}"/>
          </ac:spMkLst>
        </pc:spChg>
        <pc:spChg chg="del">
          <ac:chgData name="João Vítor Correia Pessoa" userId="78ef02c7a44822d0" providerId="LiveId" clId="{724A7069-697A-4F53-9E38-5599A9652072}" dt="2025-09-24T23:34:54.790" v="8693" actId="478"/>
          <ac:spMkLst>
            <pc:docMk/>
            <pc:sldMk cId="669277095" sldId="312"/>
            <ac:spMk id="35" creationId="{3AECBF63-BD07-5F5E-011A-6D7441302742}"/>
          </ac:spMkLst>
        </pc:sp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3"/>
        </pc:sldMkLst>
      </pc:sldChg>
      <pc:sldChg chg="modSp add del mod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4"/>
        </pc:sldMkLst>
        <pc:spChg chg="mod">
          <ac:chgData name="João Vítor Correia Pessoa" userId="78ef02c7a44822d0" providerId="LiveId" clId="{724A7069-697A-4F53-9E38-5599A9652072}" dt="2025-09-25T01:28:23.599" v="10492" actId="21"/>
          <ac:spMkLst>
            <pc:docMk/>
            <pc:sldMk cId="0" sldId="314"/>
            <ac:spMk id="19" creationId="{00000000-0000-0000-0000-000000000000}"/>
          </ac:spMkLst>
        </pc:spChg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5"/>
        </pc:sldMkLst>
      </pc:sldChg>
      <pc:sldChg chg="add del">
        <pc:chgData name="João Vítor Correia Pessoa" userId="78ef02c7a44822d0" providerId="LiveId" clId="{724A7069-697A-4F53-9E38-5599A9652072}" dt="2025-09-25T02:58:42.038" v="12004" actId="47"/>
        <pc:sldMkLst>
          <pc:docMk/>
          <pc:sldMk cId="0" sldId="316"/>
        </pc:sldMkLst>
      </pc:sldChg>
      <pc:sldChg chg="addSp delSp modSp add mod ord setBg">
        <pc:chgData name="João Vítor Correia Pessoa" userId="78ef02c7a44822d0" providerId="LiveId" clId="{724A7069-697A-4F53-9E38-5599A9652072}" dt="2025-09-25T03:02:56.255" v="12062" actId="404"/>
        <pc:sldMkLst>
          <pc:docMk/>
          <pc:sldMk cId="0" sldId="317"/>
        </pc:sldMkLst>
        <pc:spChg chg="mod">
          <ac:chgData name="João Vítor Correia Pessoa" userId="78ef02c7a44822d0" providerId="LiveId" clId="{724A7069-697A-4F53-9E38-5599A9652072}" dt="2025-09-25T03:02:56.255" v="12062" actId="404"/>
          <ac:spMkLst>
            <pc:docMk/>
            <pc:sldMk cId="0" sldId="317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54.947" v="8778" actId="1076"/>
          <ac:spMkLst>
            <pc:docMk/>
            <pc:sldMk cId="0" sldId="317"/>
            <ac:spMk id="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54.947" v="8778" actId="1076"/>
          <ac:spMkLst>
            <pc:docMk/>
            <pc:sldMk cId="0" sldId="317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9:07.120" v="8781" actId="1076"/>
          <ac:spMkLst>
            <pc:docMk/>
            <pc:sldMk cId="0" sldId="317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4T23:48:01.295" v="8762" actId="404"/>
          <ac:spMkLst>
            <pc:docMk/>
            <pc:sldMk cId="0" sldId="317"/>
            <ac:spMk id="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4T23:49:02.231" v="8780" actId="1076"/>
          <ac:spMkLst>
            <pc:docMk/>
            <pc:sldMk cId="0" sldId="317"/>
            <ac:spMk id="11" creationId="{34942A69-0D07-FBE1-505B-A3B23FEFF8B4}"/>
          </ac:spMkLst>
        </pc:spChg>
        <pc:picChg chg="add del mod">
          <ac:chgData name="João Vítor Correia Pessoa" userId="78ef02c7a44822d0" providerId="LiveId" clId="{724A7069-697A-4F53-9E38-5599A9652072}" dt="2025-09-24T23:47:44.374" v="8758" actId="478"/>
          <ac:picMkLst>
            <pc:docMk/>
            <pc:sldMk cId="0" sldId="317"/>
            <ac:picMk id="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47:58.758" v="8761" actId="478"/>
          <ac:picMkLst>
            <pc:docMk/>
            <pc:sldMk cId="0" sldId="317"/>
            <ac:picMk id="10" creationId="{5499C650-E9E8-8E95-627D-B7C74086EA80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14:34.908" v="12332" actId="1036"/>
        <pc:sldMkLst>
          <pc:docMk/>
          <pc:sldMk cId="0" sldId="318"/>
        </pc:sldMkLst>
        <pc:spChg chg="mod">
          <ac:chgData name="João Vítor Correia Pessoa" userId="78ef02c7a44822d0" providerId="LiveId" clId="{724A7069-697A-4F53-9E38-5599A9652072}" dt="2025-09-25T00:01:30.798" v="9520" actId="207"/>
          <ac:spMkLst>
            <pc:docMk/>
            <pc:sldMk cId="0" sldId="318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11.033" v="12218" actId="478"/>
          <ac:spMkLst>
            <pc:docMk/>
            <pc:sldMk cId="0" sldId="318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34.209" v="12228" actId="478"/>
          <ac:spMkLst>
            <pc:docMk/>
            <pc:sldMk cId="0" sldId="318"/>
            <ac:spMk id="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0:01.328" v="12300" actId="1076"/>
          <ac:spMkLst>
            <pc:docMk/>
            <pc:sldMk cId="0" sldId="318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2:07.029" v="12329" actId="1037"/>
          <ac:spMkLst>
            <pc:docMk/>
            <pc:sldMk cId="0" sldId="318"/>
            <ac:spMk id="1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8:32.391" v="12278" actId="478"/>
          <ac:spMkLst>
            <pc:docMk/>
            <pc:sldMk cId="0" sldId="318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9:11.191" v="12285" actId="478"/>
          <ac:spMkLst>
            <pc:docMk/>
            <pc:sldMk cId="0" sldId="318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14:34.908" v="12332" actId="1036"/>
          <ac:spMkLst>
            <pc:docMk/>
            <pc:sldMk cId="0" sldId="318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1:30.877" v="12309" actId="478"/>
          <ac:spMkLst>
            <pc:docMk/>
            <pc:sldMk cId="0" sldId="318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11:30.877" v="12309" actId="478"/>
          <ac:spMkLst>
            <pc:docMk/>
            <pc:sldMk cId="0" sldId="318"/>
            <ac:spMk id="1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14:09.326" v="12330" actId="1076"/>
          <ac:spMkLst>
            <pc:docMk/>
            <pc:sldMk cId="0" sldId="318"/>
            <ac:spMk id="22" creationId="{2B6CBE18-9464-88BD-35C8-C7257F7D6808}"/>
          </ac:spMkLst>
        </pc:spChg>
        <pc:spChg chg="add mod">
          <ac:chgData name="João Vítor Correia Pessoa" userId="78ef02c7a44822d0" providerId="LiveId" clId="{724A7069-697A-4F53-9E38-5599A9652072}" dt="2025-09-25T01:14:39.251" v="10246" actId="20577"/>
          <ac:spMkLst>
            <pc:docMk/>
            <pc:sldMk cId="0" sldId="318"/>
            <ac:spMk id="26" creationId="{DDFF0AB3-69D6-7096-4250-0CBF6942689D}"/>
          </ac:spMkLst>
        </pc:spChg>
        <pc:spChg chg="mod">
          <ac:chgData name="João Vítor Correia Pessoa" userId="78ef02c7a44822d0" providerId="LiveId" clId="{724A7069-697A-4F53-9E38-5599A9652072}" dt="2025-09-25T03:08:49.285" v="12279"/>
          <ac:spMkLst>
            <pc:docMk/>
            <pc:sldMk cId="0" sldId="318"/>
            <ac:spMk id="28" creationId="{D4DEDCDC-7BFE-2120-77A9-E94295377CAA}"/>
          </ac:spMkLst>
        </pc:spChg>
        <pc:spChg chg="mod">
          <ac:chgData name="João Vítor Correia Pessoa" userId="78ef02c7a44822d0" providerId="LiveId" clId="{724A7069-697A-4F53-9E38-5599A9652072}" dt="2025-09-25T03:08:49.285" v="12279"/>
          <ac:spMkLst>
            <pc:docMk/>
            <pc:sldMk cId="0" sldId="318"/>
            <ac:spMk id="29" creationId="{9B15CEFD-D4EB-BAA8-615C-DCDAD514C60F}"/>
          </ac:spMkLst>
        </pc:spChg>
        <pc:spChg chg="mod">
          <ac:chgData name="João Vítor Correia Pessoa" userId="78ef02c7a44822d0" providerId="LiveId" clId="{724A7069-697A-4F53-9E38-5599A9652072}" dt="2025-09-25T03:09:02.141" v="12283"/>
          <ac:spMkLst>
            <pc:docMk/>
            <pc:sldMk cId="0" sldId="318"/>
            <ac:spMk id="31" creationId="{38432F9C-7801-3E90-B680-413BE6829C86}"/>
          </ac:spMkLst>
        </pc:spChg>
        <pc:spChg chg="mod">
          <ac:chgData name="João Vítor Correia Pessoa" userId="78ef02c7a44822d0" providerId="LiveId" clId="{724A7069-697A-4F53-9E38-5599A9652072}" dt="2025-09-25T03:09:02.141" v="12283"/>
          <ac:spMkLst>
            <pc:docMk/>
            <pc:sldMk cId="0" sldId="318"/>
            <ac:spMk id="32" creationId="{2F6E8FC1-3309-012F-350B-0519D219F4FC}"/>
          </ac:spMkLst>
        </pc:spChg>
        <pc:grpChg chg="add mod">
          <ac:chgData name="João Vítor Correia Pessoa" userId="78ef02c7a44822d0" providerId="LiveId" clId="{724A7069-697A-4F53-9E38-5599A9652072}" dt="2025-09-25T03:14:34.908" v="12332" actId="1036"/>
          <ac:grpSpMkLst>
            <pc:docMk/>
            <pc:sldMk cId="0" sldId="318"/>
            <ac:grpSpMk id="27" creationId="{8047D756-55BC-1DC3-DA5C-CA5C3133CA00}"/>
          </ac:grpSpMkLst>
        </pc:grpChg>
        <pc:grpChg chg="add mod">
          <ac:chgData name="João Vítor Correia Pessoa" userId="78ef02c7a44822d0" providerId="LiveId" clId="{724A7069-697A-4F53-9E38-5599A9652072}" dt="2025-09-25T03:14:34.908" v="12332" actId="1036"/>
          <ac:grpSpMkLst>
            <pc:docMk/>
            <pc:sldMk cId="0" sldId="318"/>
            <ac:grpSpMk id="30" creationId="{A6439622-C0FF-92B3-66B5-E8E4D20CB44B}"/>
          </ac:grpSpMkLst>
        </pc:grpChg>
        <pc:picChg chg="del mod">
          <ac:chgData name="João Vítor Correia Pessoa" userId="78ef02c7a44822d0" providerId="LiveId" clId="{724A7069-697A-4F53-9E38-5599A9652072}" dt="2025-09-25T00:00:09.102" v="9510" actId="478"/>
          <ac:picMkLst>
            <pc:docMk/>
            <pc:sldMk cId="0" sldId="318"/>
            <ac:picMk id="2" creationId="{00000000-0000-0000-0000-000000000000}"/>
          </ac:picMkLst>
        </pc:picChg>
        <pc:picChg chg="mod ord">
          <ac:chgData name="João Vítor Correia Pessoa" userId="78ef02c7a44822d0" providerId="LiveId" clId="{724A7069-697A-4F53-9E38-5599A9652072}" dt="2025-09-25T03:14:09.326" v="12330" actId="1076"/>
          <ac:picMkLst>
            <pc:docMk/>
            <pc:sldMk cId="0" sldId="318"/>
            <ac:picMk id="20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0.911" v="9493" actId="478"/>
          <ac:picMkLst>
            <pc:docMk/>
            <pc:sldMk cId="0" sldId="318"/>
            <ac:picMk id="23" creationId="{377DA1F4-B306-4F94-B14C-491A14A46572}"/>
          </ac:picMkLst>
        </pc:picChg>
        <pc:picChg chg="add del mod">
          <ac:chgData name="João Vítor Correia Pessoa" userId="78ef02c7a44822d0" providerId="LiveId" clId="{724A7069-697A-4F53-9E38-5599A9652072}" dt="2025-09-25T00:05:16.531" v="9723" actId="478"/>
          <ac:picMkLst>
            <pc:docMk/>
            <pc:sldMk cId="0" sldId="318"/>
            <ac:picMk id="24" creationId="{9FA345DB-0A52-DA30-8884-260DFD4C0C92}"/>
          </ac:picMkLst>
        </pc:picChg>
        <pc:picChg chg="add mod">
          <ac:chgData name="João Vítor Correia Pessoa" userId="78ef02c7a44822d0" providerId="LiveId" clId="{724A7069-697A-4F53-9E38-5599A9652072}" dt="2025-09-25T00:05:16.760" v="9724"/>
          <ac:picMkLst>
            <pc:docMk/>
            <pc:sldMk cId="0" sldId="318"/>
            <ac:picMk id="25" creationId="{16DCE317-738E-1BB7-92E4-C6912B99F2E4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30:05.835" v="12504" actId="478"/>
        <pc:sldMkLst>
          <pc:docMk/>
          <pc:sldMk cId="0" sldId="319"/>
        </pc:sldMkLst>
        <pc:spChg chg="mod">
          <ac:chgData name="João Vítor Correia Pessoa" userId="78ef02c7a44822d0" providerId="LiveId" clId="{724A7069-697A-4F53-9E38-5599A9652072}" dt="2025-09-25T00:01:41.323" v="9522" actId="21"/>
          <ac:spMkLst>
            <pc:docMk/>
            <pc:sldMk cId="0" sldId="319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4:29.578" v="12199" actId="478"/>
          <ac:spMkLst>
            <pc:docMk/>
            <pc:sldMk cId="0" sldId="319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4:38.902" v="12203" actId="21"/>
          <ac:spMkLst>
            <pc:docMk/>
            <pc:sldMk cId="0" sldId="319"/>
            <ac:spMk id="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04:49.711" v="12210" actId="21"/>
          <ac:spMkLst>
            <pc:docMk/>
            <pc:sldMk cId="0" sldId="319"/>
            <ac:spMk id="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05:05.865" v="12217" actId="478"/>
          <ac:spMkLst>
            <pc:docMk/>
            <pc:sldMk cId="0" sldId="319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7:53.536" v="12462" actId="21"/>
          <ac:spMkLst>
            <pc:docMk/>
            <pc:sldMk cId="0" sldId="319"/>
            <ac:spMk id="12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9:17.253" v="12496" actId="1076"/>
          <ac:spMkLst>
            <pc:docMk/>
            <pc:sldMk cId="0" sldId="319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30:02.875" v="12503" actId="1076"/>
          <ac:spMkLst>
            <pc:docMk/>
            <pc:sldMk cId="0" sldId="319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8:24.796" v="12471" actId="20577"/>
          <ac:spMkLst>
            <pc:docMk/>
            <pc:sldMk cId="0" sldId="319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3:29:29.702" v="12499" actId="1076"/>
          <ac:spMkLst>
            <pc:docMk/>
            <pc:sldMk cId="0" sldId="319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30:05.835" v="12504" actId="478"/>
          <ac:spMkLst>
            <pc:docMk/>
            <pc:sldMk cId="0" sldId="319"/>
            <ac:spMk id="2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3:30:05.835" v="12504" actId="478"/>
          <ac:spMkLst>
            <pc:docMk/>
            <pc:sldMk cId="0" sldId="319"/>
            <ac:spMk id="2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02:18.926" v="9602" actId="14100"/>
          <ac:spMkLst>
            <pc:docMk/>
            <pc:sldMk cId="0" sldId="319"/>
            <ac:spMk id="25" creationId="{5C80B5F8-B1DD-E06F-B12E-05B0CB81CD41}"/>
          </ac:spMkLst>
        </pc:spChg>
        <pc:spChg chg="add mod">
          <ac:chgData name="João Vítor Correia Pessoa" userId="78ef02c7a44822d0" providerId="LiveId" clId="{724A7069-697A-4F53-9E38-5599A9652072}" dt="2025-09-25T01:14:43.123" v="10249" actId="20577"/>
          <ac:spMkLst>
            <pc:docMk/>
            <pc:sldMk cId="0" sldId="319"/>
            <ac:spMk id="29" creationId="{DFFE8094-CB9A-BDDF-DD49-4DBF55B0377B}"/>
          </ac:spMkLst>
        </pc:spChg>
        <pc:spChg chg="add mod">
          <ac:chgData name="João Vítor Correia Pessoa" userId="78ef02c7a44822d0" providerId="LiveId" clId="{724A7069-697A-4F53-9E38-5599A9652072}" dt="2025-09-25T03:04:21.962" v="12198" actId="1035"/>
          <ac:spMkLst>
            <pc:docMk/>
            <pc:sldMk cId="0" sldId="319"/>
            <ac:spMk id="30" creationId="{84F42EDF-47B0-D4BE-DE65-D0863CB58348}"/>
          </ac:spMkLst>
        </pc:spChg>
        <pc:spChg chg="add mod">
          <ac:chgData name="João Vítor Correia Pessoa" userId="78ef02c7a44822d0" providerId="LiveId" clId="{724A7069-697A-4F53-9E38-5599A9652072}" dt="2025-09-25T03:04:21.962" v="12198" actId="1035"/>
          <ac:spMkLst>
            <pc:docMk/>
            <pc:sldMk cId="0" sldId="319"/>
            <ac:spMk id="31" creationId="{11BF8855-A2FA-64B8-D58F-A63F9874A822}"/>
          </ac:spMkLst>
        </pc:spChg>
        <pc:spChg chg="add del mod">
          <ac:chgData name="João Vítor Correia Pessoa" userId="78ef02c7a44822d0" providerId="LiveId" clId="{724A7069-697A-4F53-9E38-5599A9652072}" dt="2025-09-25T03:04:15.506" v="12191" actId="478"/>
          <ac:spMkLst>
            <pc:docMk/>
            <pc:sldMk cId="0" sldId="319"/>
            <ac:spMk id="33" creationId="{23D488B5-28BA-F59F-A4C4-C07D750B06B3}"/>
          </ac:spMkLst>
        </pc:spChg>
        <pc:picChg chg="del">
          <ac:chgData name="João Vítor Correia Pessoa" userId="78ef02c7a44822d0" providerId="LiveId" clId="{724A7069-697A-4F53-9E38-5599A9652072}" dt="2025-09-25T00:02:22.829" v="9603" actId="478"/>
          <ac:picMkLst>
            <pc:docMk/>
            <pc:sldMk cId="0" sldId="319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0:58:48.780" v="10200" actId="478"/>
          <ac:picMkLst>
            <pc:docMk/>
            <pc:sldMk cId="0" sldId="319"/>
            <ac:picMk id="2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4.567" v="9495" actId="478"/>
          <ac:picMkLst>
            <pc:docMk/>
            <pc:sldMk cId="0" sldId="319"/>
            <ac:picMk id="23" creationId="{8074A717-116D-A524-E871-A62E6E10567B}"/>
          </ac:picMkLst>
        </pc:picChg>
        <pc:picChg chg="add del mod">
          <ac:chgData name="João Vítor Correia Pessoa" userId="78ef02c7a44822d0" providerId="LiveId" clId="{724A7069-697A-4F53-9E38-5599A9652072}" dt="2025-09-25T00:05:13.667" v="9721" actId="478"/>
          <ac:picMkLst>
            <pc:docMk/>
            <pc:sldMk cId="0" sldId="319"/>
            <ac:picMk id="24" creationId="{01BEF8AB-2DEC-8D5E-6BBC-243893770AB3}"/>
          </ac:picMkLst>
        </pc:picChg>
        <pc:picChg chg="add mod">
          <ac:chgData name="João Vítor Correia Pessoa" userId="78ef02c7a44822d0" providerId="LiveId" clId="{724A7069-697A-4F53-9E38-5599A9652072}" dt="2025-09-25T00:05:13.856" v="9722"/>
          <ac:picMkLst>
            <pc:docMk/>
            <pc:sldMk cId="0" sldId="319"/>
            <ac:picMk id="26" creationId="{0F12D43A-EA72-DAE8-011E-7755B841F489}"/>
          </ac:picMkLst>
        </pc:picChg>
        <pc:picChg chg="add del mod">
          <ac:chgData name="João Vítor Correia Pessoa" userId="78ef02c7a44822d0" providerId="LiveId" clId="{724A7069-697A-4F53-9E38-5599A9652072}" dt="2025-09-25T03:29:51.201" v="12501" actId="1076"/>
          <ac:picMkLst>
            <pc:docMk/>
            <pc:sldMk cId="0" sldId="319"/>
            <ac:picMk id="28" creationId="{9FFFF38A-2EFA-D809-DFEC-29E00F56DE62}"/>
          </ac:picMkLst>
        </pc:picChg>
        <pc:picChg chg="add mod">
          <ac:chgData name="João Vítor Correia Pessoa" userId="78ef02c7a44822d0" providerId="LiveId" clId="{724A7069-697A-4F53-9E38-5599A9652072}" dt="2025-09-25T03:04:21.962" v="12198" actId="1035"/>
          <ac:picMkLst>
            <pc:docMk/>
            <pc:sldMk cId="0" sldId="319"/>
            <ac:picMk id="32" creationId="{00000000-0000-0000-0000-000000000000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2:48:54.787" v="11813" actId="478"/>
        <pc:sldMkLst>
          <pc:docMk/>
          <pc:sldMk cId="0" sldId="320"/>
        </pc:sldMkLst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3:41.102" v="11622" actId="478"/>
          <ac:spMkLst>
            <pc:docMk/>
            <pc:sldMk cId="0" sldId="320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40.497" v="11107" actId="478"/>
          <ac:spMkLst>
            <pc:docMk/>
            <pc:sldMk cId="0" sldId="320"/>
            <ac:spMk id="7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8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9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1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2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4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5" creationId="{00000000-0000-0000-0000-000000000000}"/>
          </ac:spMkLst>
        </pc:spChg>
        <pc:spChg chg="del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6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2:20.064" v="11100" actId="478"/>
          <ac:spMkLst>
            <pc:docMk/>
            <pc:sldMk cId="0" sldId="320"/>
            <ac:spMk id="1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3:50.166" v="11624" actId="478"/>
          <ac:spMkLst>
            <pc:docMk/>
            <pc:sldMk cId="0" sldId="320"/>
            <ac:spMk id="1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0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2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0:58.089" v="11083" actId="478"/>
          <ac:spMkLst>
            <pc:docMk/>
            <pc:sldMk cId="0" sldId="320"/>
            <ac:spMk id="23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1:02.386" v="11085" actId="478"/>
          <ac:spMkLst>
            <pc:docMk/>
            <pc:sldMk cId="0" sldId="320"/>
            <ac:spMk id="24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5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4:02.119" v="11626" actId="478"/>
          <ac:spMkLst>
            <pc:docMk/>
            <pc:sldMk cId="0" sldId="320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2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09:44.906" v="11063" actId="478"/>
          <ac:spMkLst>
            <pc:docMk/>
            <pc:sldMk cId="0" sldId="320"/>
            <ac:spMk id="2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4:17.173" v="11631" actId="478"/>
          <ac:spMkLst>
            <pc:docMk/>
            <pc:sldMk cId="0" sldId="320"/>
            <ac:spMk id="2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8:42.886" v="11809" actId="1076"/>
          <ac:spMkLst>
            <pc:docMk/>
            <pc:sldMk cId="0" sldId="320"/>
            <ac:spMk id="30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09:31.282" v="11057" actId="478"/>
          <ac:spMkLst>
            <pc:docMk/>
            <pc:sldMk cId="0" sldId="320"/>
            <ac:spMk id="3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10:51.845" v="9875" actId="14100"/>
          <ac:spMkLst>
            <pc:docMk/>
            <pc:sldMk cId="0" sldId="320"/>
            <ac:spMk id="35" creationId="{72B38887-AFD8-1564-C9DD-E10CD7BE6941}"/>
          </ac:spMkLst>
        </pc:spChg>
        <pc:spChg chg="add mod">
          <ac:chgData name="João Vítor Correia Pessoa" userId="78ef02c7a44822d0" providerId="LiveId" clId="{724A7069-697A-4F53-9E38-5599A9652072}" dt="2025-09-25T01:14:50.714" v="10252" actId="20577"/>
          <ac:spMkLst>
            <pc:docMk/>
            <pc:sldMk cId="0" sldId="320"/>
            <ac:spMk id="36" creationId="{9E092737-F118-9FCD-378D-8E97E706D0C0}"/>
          </ac:spMkLst>
        </pc:spChg>
        <pc:spChg chg="add mod">
          <ac:chgData name="João Vítor Correia Pessoa" userId="78ef02c7a44822d0" providerId="LiveId" clId="{724A7069-697A-4F53-9E38-5599A9652072}" dt="2025-09-25T02:09:18.617" v="11052"/>
          <ac:spMkLst>
            <pc:docMk/>
            <pc:sldMk cId="0" sldId="320"/>
            <ac:spMk id="3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2:48:52.777" v="11812" actId="1076"/>
          <ac:spMkLst>
            <pc:docMk/>
            <pc:sldMk cId="0" sldId="320"/>
            <ac:spMk id="43" creationId="{C4127BB4-85BB-C425-AA12-476740E5CFD1}"/>
          </ac:spMkLst>
        </pc:spChg>
        <pc:spChg chg="mod">
          <ac:chgData name="João Vítor Correia Pessoa" userId="78ef02c7a44822d0" providerId="LiveId" clId="{724A7069-697A-4F53-9E38-5599A9652072}" dt="2025-09-25T02:44:07.851" v="11627"/>
          <ac:spMkLst>
            <pc:docMk/>
            <pc:sldMk cId="0" sldId="320"/>
            <ac:spMk id="45" creationId="{28D7796F-4B86-96DA-9029-AF262D89D74D}"/>
          </ac:spMkLst>
        </pc:spChg>
        <pc:spChg chg="mod">
          <ac:chgData name="João Vítor Correia Pessoa" userId="78ef02c7a44822d0" providerId="LiveId" clId="{724A7069-697A-4F53-9E38-5599A9652072}" dt="2025-09-25T02:44:07.851" v="11627"/>
          <ac:spMkLst>
            <pc:docMk/>
            <pc:sldMk cId="0" sldId="320"/>
            <ac:spMk id="46" creationId="{F41B3373-8AEA-4089-A2BD-EB30124AB567}"/>
          </ac:spMkLst>
        </pc:spChg>
        <pc:spChg chg="mod">
          <ac:chgData name="João Vítor Correia Pessoa" userId="78ef02c7a44822d0" providerId="LiveId" clId="{724A7069-697A-4F53-9E38-5599A9652072}" dt="2025-09-25T02:44:12.500" v="11629"/>
          <ac:spMkLst>
            <pc:docMk/>
            <pc:sldMk cId="0" sldId="320"/>
            <ac:spMk id="48" creationId="{CF3F2FC7-29CA-D31E-AE20-039F9A4C8266}"/>
          </ac:spMkLst>
        </pc:spChg>
        <pc:spChg chg="mod">
          <ac:chgData name="João Vítor Correia Pessoa" userId="78ef02c7a44822d0" providerId="LiveId" clId="{724A7069-697A-4F53-9E38-5599A9652072}" dt="2025-09-25T02:44:12.500" v="11629"/>
          <ac:spMkLst>
            <pc:docMk/>
            <pc:sldMk cId="0" sldId="320"/>
            <ac:spMk id="49" creationId="{4E16454E-0621-EBD7-AB89-C48D4B2C5915}"/>
          </ac:spMkLst>
        </pc:spChg>
        <pc:spChg chg="add del mod">
          <ac:chgData name="João Vítor Correia Pessoa" userId="78ef02c7a44822d0" providerId="LiveId" clId="{724A7069-697A-4F53-9E38-5599A9652072}" dt="2025-09-25T02:48:54.787" v="11813" actId="478"/>
          <ac:spMkLst>
            <pc:docMk/>
            <pc:sldMk cId="0" sldId="320"/>
            <ac:spMk id="50" creationId="{D9CE4D11-43C9-A962-A476-FBAA64701540}"/>
          </ac:spMkLst>
        </pc:spChg>
        <pc:grpChg chg="add mod">
          <ac:chgData name="João Vítor Correia Pessoa" userId="78ef02c7a44822d0" providerId="LiveId" clId="{724A7069-697A-4F53-9E38-5599A9652072}" dt="2025-09-25T02:47:08.655" v="11664" actId="1076"/>
          <ac:grpSpMkLst>
            <pc:docMk/>
            <pc:sldMk cId="0" sldId="320"/>
            <ac:grpSpMk id="44" creationId="{383C91C7-EDB2-19CC-C179-FA089151B8AE}"/>
          </ac:grpSpMkLst>
        </pc:grpChg>
        <pc:grpChg chg="add mod">
          <ac:chgData name="João Vítor Correia Pessoa" userId="78ef02c7a44822d0" providerId="LiveId" clId="{724A7069-697A-4F53-9E38-5599A9652072}" dt="2025-09-25T02:47:08.655" v="11664" actId="1076"/>
          <ac:grpSpMkLst>
            <pc:docMk/>
            <pc:sldMk cId="0" sldId="320"/>
            <ac:grpSpMk id="47" creationId="{BAB47134-534A-0FBB-9AEF-D215059D08C8}"/>
          </ac:grpSpMkLst>
        </pc:grpChg>
        <pc:picChg chg="del mod">
          <ac:chgData name="João Vítor Correia Pessoa" userId="78ef02c7a44822d0" providerId="LiveId" clId="{724A7069-697A-4F53-9E38-5599A9652072}" dt="2025-09-25T00:05:41.091" v="9736" actId="478"/>
          <ac:picMkLst>
            <pc:docMk/>
            <pc:sldMk cId="0" sldId="320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1:20:48.146" v="10432" actId="21"/>
          <ac:picMkLst>
            <pc:docMk/>
            <pc:sldMk cId="0" sldId="320"/>
            <ac:picMk id="32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37.975" v="9497" actId="478"/>
          <ac:picMkLst>
            <pc:docMk/>
            <pc:sldMk cId="0" sldId="320"/>
            <ac:picMk id="33" creationId="{0E51E02A-7BD8-F735-F327-998D4F8F3794}"/>
          </ac:picMkLst>
        </pc:picChg>
        <pc:picChg chg="add mod">
          <ac:chgData name="João Vítor Correia Pessoa" userId="78ef02c7a44822d0" providerId="LiveId" clId="{724A7069-697A-4F53-9E38-5599A9652072}" dt="2025-09-25T00:05:06.113" v="9720" actId="14100"/>
          <ac:picMkLst>
            <pc:docMk/>
            <pc:sldMk cId="0" sldId="320"/>
            <ac:picMk id="34" creationId="{199F0555-65D0-32DB-FFD2-AF83EE8BA73D}"/>
          </ac:picMkLst>
        </pc:picChg>
        <pc:picChg chg="add mod ord">
          <ac:chgData name="João Vítor Correia Pessoa" userId="78ef02c7a44822d0" providerId="LiveId" clId="{724A7069-697A-4F53-9E38-5599A9652072}" dt="2025-09-25T02:48:49.871" v="11811" actId="1076"/>
          <ac:picMkLst>
            <pc:docMk/>
            <pc:sldMk cId="0" sldId="320"/>
            <ac:picMk id="38" creationId="{85595029-5AB3-7044-0D42-9E6B6719A411}"/>
          </ac:picMkLst>
        </pc:picChg>
        <pc:picChg chg="add mod">
          <ac:chgData name="João Vítor Correia Pessoa" userId="78ef02c7a44822d0" providerId="LiveId" clId="{724A7069-697A-4F53-9E38-5599A9652072}" dt="2025-09-25T02:48:42.886" v="11809" actId="1076"/>
          <ac:picMkLst>
            <pc:docMk/>
            <pc:sldMk cId="0" sldId="320"/>
            <ac:picMk id="41" creationId="{2853B710-EC55-6D4F-85FB-90FDE9C7BE70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2:50:24.661" v="11845" actId="478"/>
        <pc:sldMkLst>
          <pc:docMk/>
          <pc:sldMk cId="0" sldId="321"/>
        </pc:sldMkLst>
        <pc:spChg chg="mod">
          <ac:chgData name="João Vítor Correia Pessoa" userId="78ef02c7a44822d0" providerId="LiveId" clId="{724A7069-697A-4F53-9E38-5599A9652072}" dt="2025-09-25T02:21:09.385" v="11192" actId="2711"/>
          <ac:spMkLst>
            <pc:docMk/>
            <pc:sldMk cId="0" sldId="321"/>
            <ac:spMk id="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1:09.385" v="11192" actId="2711"/>
          <ac:spMkLst>
            <pc:docMk/>
            <pc:sldMk cId="0" sldId="321"/>
            <ac:spMk id="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9:10.091" v="11815" actId="478"/>
          <ac:spMkLst>
            <pc:docMk/>
            <pc:sldMk cId="0" sldId="321"/>
            <ac:spMk id="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47.474" v="11836" actId="1076"/>
          <ac:spMkLst>
            <pc:docMk/>
            <pc:sldMk cId="0" sldId="321"/>
            <ac:spMk id="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3:16.513" v="11229" actId="1076"/>
          <ac:spMkLst>
            <pc:docMk/>
            <pc:sldMk cId="0" sldId="321"/>
            <ac:spMk id="7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2:25.034" v="11209" actId="478"/>
          <ac:spMkLst>
            <pc:docMk/>
            <pc:sldMk cId="0" sldId="321"/>
            <ac:spMk id="8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49:07.339" v="11814" actId="478"/>
          <ac:spMkLst>
            <pc:docMk/>
            <pc:sldMk cId="0" sldId="321"/>
            <ac:spMk id="9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26.920" v="11826" actId="21"/>
          <ac:spMkLst>
            <pc:docMk/>
            <pc:sldMk cId="0" sldId="321"/>
            <ac:spMk id="10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2:52.490" v="11221" actId="478"/>
          <ac:spMkLst>
            <pc:docMk/>
            <pc:sldMk cId="0" sldId="321"/>
            <ac:spMk id="11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23:19.287" v="11230" actId="1076"/>
          <ac:spMkLst>
            <pc:docMk/>
            <pc:sldMk cId="0" sldId="321"/>
            <ac:spMk id="1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50:24.661" v="11845" actId="478"/>
          <ac:spMkLst>
            <pc:docMk/>
            <pc:sldMk cId="0" sldId="321"/>
            <ac:spMk id="13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0:24.325" v="11844" actId="1076"/>
          <ac:spMkLst>
            <pc:docMk/>
            <pc:sldMk cId="0" sldId="321"/>
            <ac:spMk id="14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23:29.218" v="11236" actId="478"/>
          <ac:spMkLst>
            <pc:docMk/>
            <pc:sldMk cId="0" sldId="321"/>
            <ac:spMk id="15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1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50:08.772" v="11841" actId="14100"/>
          <ac:spMkLst>
            <pc:docMk/>
            <pc:sldMk cId="0" sldId="321"/>
            <ac:spMk id="17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3:27.262" v="11621" actId="1076"/>
          <ac:spMkLst>
            <pc:docMk/>
            <pc:sldMk cId="0" sldId="321"/>
            <ac:spMk id="18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19" creationId="{00000000-0000-0000-0000-000000000000}"/>
          </ac:spMkLst>
        </pc:spChg>
        <pc:spChg chg="del mod">
          <ac:chgData name="João Vítor Correia Pessoa" userId="78ef02c7a44822d0" providerId="LiveId" clId="{724A7069-697A-4F53-9E38-5599A9652072}" dt="2025-09-25T02:17:51.101" v="11152" actId="478"/>
          <ac:spMkLst>
            <pc:docMk/>
            <pc:sldMk cId="0" sldId="321"/>
            <ac:spMk id="20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1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2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3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27:19.792" v="11358" actId="1038"/>
          <ac:spMkLst>
            <pc:docMk/>
            <pc:sldMk cId="0" sldId="321"/>
            <ac:spMk id="24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3:27.262" v="11621" actId="1076"/>
          <ac:spMkLst>
            <pc:docMk/>
            <pc:sldMk cId="0" sldId="321"/>
            <ac:spMk id="25" creationId="{00000000-0000-0000-0000-000000000000}"/>
          </ac:spMkLst>
        </pc:spChg>
        <pc:spChg chg="add del 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6" creationId="{00000000-0000-0000-0000-000000000000}"/>
          </ac:spMkLst>
        </pc:spChg>
        <pc:spChg chg="mod">
          <ac:chgData name="João Vítor Correia Pessoa" userId="78ef02c7a44822d0" providerId="LiveId" clId="{724A7069-697A-4F53-9E38-5599A9652072}" dt="2025-09-25T02:49:53.067" v="11837" actId="1076"/>
          <ac:spMkLst>
            <pc:docMk/>
            <pc:sldMk cId="0" sldId="321"/>
            <ac:spMk id="2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0:06:01.072" v="9738"/>
          <ac:spMkLst>
            <pc:docMk/>
            <pc:sldMk cId="0" sldId="321"/>
            <ac:spMk id="32" creationId="{2AD705C9-F649-B04C-8CA8-9AADF17882A0}"/>
          </ac:spMkLst>
        </pc:spChg>
        <pc:spChg chg="add mod">
          <ac:chgData name="João Vítor Correia Pessoa" userId="78ef02c7a44822d0" providerId="LiveId" clId="{724A7069-697A-4F53-9E38-5599A9652072}" dt="2025-09-25T00:06:26.269" v="9848" actId="6549"/>
          <ac:spMkLst>
            <pc:docMk/>
            <pc:sldMk cId="0" sldId="321"/>
            <ac:spMk id="33" creationId="{4E268AF6-B2AC-34B2-5A7D-48E12066F6AF}"/>
          </ac:spMkLst>
        </pc:spChg>
        <pc:spChg chg="add mod">
          <ac:chgData name="João Vítor Correia Pessoa" userId="78ef02c7a44822d0" providerId="LiveId" clId="{724A7069-697A-4F53-9E38-5599A9652072}" dt="2025-09-25T01:14:55.786" v="10255" actId="20577"/>
          <ac:spMkLst>
            <pc:docMk/>
            <pc:sldMk cId="0" sldId="321"/>
            <ac:spMk id="34" creationId="{A87162BC-9134-FCDC-3DF4-FE7D29B32B39}"/>
          </ac:spMkLst>
        </pc:spChg>
        <pc:spChg chg="add mod">
          <ac:chgData name="João Vítor Correia Pessoa" userId="78ef02c7a44822d0" providerId="LiveId" clId="{724A7069-697A-4F53-9E38-5599A9652072}" dt="2025-09-25T02:27:13.967" v="11356" actId="1076"/>
          <ac:spMkLst>
            <pc:docMk/>
            <pc:sldMk cId="0" sldId="321"/>
            <ac:spMk id="37" creationId="{F2EC6BFB-1ED9-2976-CBC6-6E7971F69CB5}"/>
          </ac:spMkLst>
        </pc:spChg>
        <pc:spChg chg="add del">
          <ac:chgData name="João Vítor Correia Pessoa" userId="78ef02c7a44822d0" providerId="LiveId" clId="{724A7069-697A-4F53-9E38-5599A9652072}" dt="2025-09-25T02:25:15.165" v="11268" actId="22"/>
          <ac:spMkLst>
            <pc:docMk/>
            <pc:sldMk cId="0" sldId="321"/>
            <ac:spMk id="39" creationId="{E5500135-AE3D-3B27-7ADD-80908DAD5B5F}"/>
          </ac:spMkLst>
        </pc:spChg>
        <pc:spChg chg="add del mod">
          <ac:chgData name="João Vítor Correia Pessoa" userId="78ef02c7a44822d0" providerId="LiveId" clId="{724A7069-697A-4F53-9E38-5599A9652072}" dt="2025-09-25T02:39:02.621" v="11543" actId="21"/>
          <ac:spMkLst>
            <pc:docMk/>
            <pc:sldMk cId="0" sldId="321"/>
            <ac:spMk id="40" creationId="{3459BEB0-59F5-E122-81F3-7BCFF332F49B}"/>
          </ac:spMkLst>
        </pc:spChg>
        <pc:picChg chg="del">
          <ac:chgData name="João Vítor Correia Pessoa" userId="78ef02c7a44822d0" providerId="LiveId" clId="{724A7069-697A-4F53-9E38-5599A9652072}" dt="2025-09-25T00:05:43.810" v="9737" actId="478"/>
          <ac:picMkLst>
            <pc:docMk/>
            <pc:sldMk cId="0" sldId="321"/>
            <ac:picMk id="2" creationId="{00000000-0000-0000-0000-000000000000}"/>
          </ac:picMkLst>
        </pc:picChg>
        <pc:picChg chg="del mod">
          <ac:chgData name="João Vítor Correia Pessoa" userId="78ef02c7a44822d0" providerId="LiveId" clId="{724A7069-697A-4F53-9E38-5599A9652072}" dt="2025-09-25T02:18:22.229" v="11157" actId="478"/>
          <ac:picMkLst>
            <pc:docMk/>
            <pc:sldMk cId="0" sldId="321"/>
            <ac:picMk id="28" creationId="{00000000-0000-0000-0000-000000000000}"/>
          </ac:picMkLst>
        </pc:picChg>
        <pc:picChg chg="add del mod">
          <ac:chgData name="João Vítor Correia Pessoa" userId="78ef02c7a44822d0" providerId="LiveId" clId="{724A7069-697A-4F53-9E38-5599A9652072}" dt="2025-09-24T23:59:41.510" v="9499" actId="478"/>
          <ac:picMkLst>
            <pc:docMk/>
            <pc:sldMk cId="0" sldId="321"/>
            <ac:picMk id="29" creationId="{D2A31CF4-282E-79D2-8315-3375527E1CD3}"/>
          </ac:picMkLst>
        </pc:picChg>
        <pc:picChg chg="add del mod">
          <ac:chgData name="João Vítor Correia Pessoa" userId="78ef02c7a44822d0" providerId="LiveId" clId="{724A7069-697A-4F53-9E38-5599A9652072}" dt="2025-09-25T00:05:24.427" v="9727" actId="478"/>
          <ac:picMkLst>
            <pc:docMk/>
            <pc:sldMk cId="0" sldId="321"/>
            <ac:picMk id="30" creationId="{90C7B9C6-DD44-4011-6DC9-A7FEE7B8412F}"/>
          </ac:picMkLst>
        </pc:picChg>
        <pc:picChg chg="add mod">
          <ac:chgData name="João Vítor Correia Pessoa" userId="78ef02c7a44822d0" providerId="LiveId" clId="{724A7069-697A-4F53-9E38-5599A9652072}" dt="2025-09-25T00:05:24.616" v="9728"/>
          <ac:picMkLst>
            <pc:docMk/>
            <pc:sldMk cId="0" sldId="321"/>
            <ac:picMk id="31" creationId="{6DCF83E4-F974-6914-07A3-7CC5164AE00C}"/>
          </ac:picMkLst>
        </pc:picChg>
        <pc:picChg chg="add del mod">
          <ac:chgData name="João Vítor Correia Pessoa" userId="78ef02c7a44822d0" providerId="LiveId" clId="{724A7069-697A-4F53-9E38-5599A9652072}" dt="2025-09-25T02:39:02.621" v="11543" actId="21"/>
          <ac:picMkLst>
            <pc:docMk/>
            <pc:sldMk cId="0" sldId="321"/>
            <ac:picMk id="36" creationId="{8FB50974-C5BE-9996-2E9F-336ABC8650E8}"/>
          </ac:picMkLst>
        </pc:picChg>
      </pc:sldChg>
      <pc:sldChg chg="addSp delSp modSp add mod ord modTransition">
        <pc:chgData name="João Vítor Correia Pessoa" userId="78ef02c7a44822d0" providerId="LiveId" clId="{724A7069-697A-4F53-9E38-5599A9652072}" dt="2025-09-25T03:21:34.295" v="12400" actId="1076"/>
        <pc:sldMkLst>
          <pc:docMk/>
          <pc:sldMk cId="3524405904" sldId="322"/>
        </pc:sldMkLst>
        <pc:spChg chg="del mod">
          <ac:chgData name="João Vítor Correia Pessoa" userId="78ef02c7a44822d0" providerId="LiveId" clId="{724A7069-697A-4F53-9E38-5599A9652072}" dt="2025-09-25T00:18:09.076" v="9981" actId="478"/>
          <ac:spMkLst>
            <pc:docMk/>
            <pc:sldMk cId="3524405904" sldId="322"/>
            <ac:spMk id="3" creationId="{5914C2A2-1503-6D85-385C-BE066DBBFC60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4" creationId="{9D695768-8960-73C0-4C2D-886090AB44CC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5" creationId="{AF99F5F4-6C03-EB08-BC9C-116830B1B226}"/>
          </ac:spMkLst>
        </pc:spChg>
        <pc:spChg chg="del mod">
          <ac:chgData name="João Vítor Correia Pessoa" userId="78ef02c7a44822d0" providerId="LiveId" clId="{724A7069-697A-4F53-9E38-5599A9652072}" dt="2025-09-25T03:17:52.066" v="12338" actId="478"/>
          <ac:spMkLst>
            <pc:docMk/>
            <pc:sldMk cId="3524405904" sldId="322"/>
            <ac:spMk id="6" creationId="{8D740FFA-2DC0-B22D-3591-7C728618DD63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7" creationId="{2A8D2306-A147-C1A4-6A92-861AA13EFE95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8" creationId="{419DDC24-92AC-5063-2E2B-DD60F30B5F5D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9" creationId="{BE308D60-D21B-E6C9-E22F-79B761AB0F40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10" creationId="{7DB37ADF-E9AB-E8F3-60DC-A602272DE954}"/>
          </ac:spMkLst>
        </pc:spChg>
        <pc:spChg chg="del mod">
          <ac:chgData name="João Vítor Correia Pessoa" userId="78ef02c7a44822d0" providerId="LiveId" clId="{724A7069-697A-4F53-9E38-5599A9652072}" dt="2025-09-25T03:17:50.810" v="12337" actId="478"/>
          <ac:spMkLst>
            <pc:docMk/>
            <pc:sldMk cId="3524405904" sldId="322"/>
            <ac:spMk id="11" creationId="{EE260D21-B269-2035-BF36-405C74C9221B}"/>
          </ac:spMkLst>
        </pc:spChg>
        <pc:spChg chg="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12" creationId="{03A540C3-5DAC-C2C3-4D17-2816FEB9D5B9}"/>
          </ac:spMkLst>
        </pc:spChg>
        <pc:spChg chg="mod">
          <ac:chgData name="João Vítor Correia Pessoa" userId="78ef02c7a44822d0" providerId="LiveId" clId="{724A7069-697A-4F53-9E38-5599A9652072}" dt="2025-09-25T03:19:21.628" v="12361" actId="1076"/>
          <ac:spMkLst>
            <pc:docMk/>
            <pc:sldMk cId="3524405904" sldId="322"/>
            <ac:spMk id="13" creationId="{64716EF7-1427-25A1-0CCA-85430D519017}"/>
          </ac:spMkLst>
        </pc:spChg>
        <pc:spChg chg="del mod">
          <ac:chgData name="João Vítor Correia Pessoa" userId="78ef02c7a44822d0" providerId="LiveId" clId="{724A7069-697A-4F53-9E38-5599A9652072}" dt="2025-09-25T03:17:48.706" v="12336" actId="478"/>
          <ac:spMkLst>
            <pc:docMk/>
            <pc:sldMk cId="3524405904" sldId="322"/>
            <ac:spMk id="14" creationId="{5F2F6043-98C5-F868-7BEE-370C50553A7D}"/>
          </ac:spMkLst>
        </pc:spChg>
        <pc:spChg chg="del mod">
          <ac:chgData name="João Vítor Correia Pessoa" userId="78ef02c7a44822d0" providerId="LiveId" clId="{724A7069-697A-4F53-9E38-5599A9652072}" dt="2025-09-25T00:24:01.432" v="10031" actId="478"/>
          <ac:spMkLst>
            <pc:docMk/>
            <pc:sldMk cId="3524405904" sldId="322"/>
            <ac:spMk id="15" creationId="{324A271D-9202-992C-2567-B3DD92DC6C5B}"/>
          </ac:spMkLst>
        </pc:spChg>
        <pc:spChg chg="del mod">
          <ac:chgData name="João Vítor Correia Pessoa" userId="78ef02c7a44822d0" providerId="LiveId" clId="{724A7069-697A-4F53-9E38-5599A9652072}" dt="2025-09-25T00:18:16.676" v="9983" actId="478"/>
          <ac:spMkLst>
            <pc:docMk/>
            <pc:sldMk cId="3524405904" sldId="322"/>
            <ac:spMk id="16" creationId="{32764BE1-D3EB-0574-4CED-FE77FFC43B25}"/>
          </ac:spMkLst>
        </pc:spChg>
        <pc:spChg chg="del">
          <ac:chgData name="João Vítor Correia Pessoa" userId="78ef02c7a44822d0" providerId="LiveId" clId="{724A7069-697A-4F53-9E38-5599A9652072}" dt="2025-09-25T00:18:18.948" v="9984" actId="478"/>
          <ac:spMkLst>
            <pc:docMk/>
            <pc:sldMk cId="3524405904" sldId="322"/>
            <ac:spMk id="17" creationId="{72736CC0-C782-2230-D965-161263584868}"/>
          </ac:spMkLst>
        </pc:spChg>
        <pc:spChg chg="del mod">
          <ac:chgData name="João Vítor Correia Pessoa" userId="78ef02c7a44822d0" providerId="LiveId" clId="{724A7069-697A-4F53-9E38-5599A9652072}" dt="2025-09-25T03:18:59.577" v="12359" actId="478"/>
          <ac:spMkLst>
            <pc:docMk/>
            <pc:sldMk cId="3524405904" sldId="322"/>
            <ac:spMk id="18" creationId="{533F9F28-1C9B-ED79-87E4-CAB11E7AD97C}"/>
          </ac:spMkLst>
        </pc:spChg>
        <pc:spChg chg="del mod">
          <ac:chgData name="João Vítor Correia Pessoa" userId="78ef02c7a44822d0" providerId="LiveId" clId="{724A7069-697A-4F53-9E38-5599A9652072}" dt="2025-09-25T03:19:45.089" v="12365" actId="478"/>
          <ac:spMkLst>
            <pc:docMk/>
            <pc:sldMk cId="3524405904" sldId="322"/>
            <ac:spMk id="19" creationId="{73F569EA-8365-11EA-31E1-6CAE14B24911}"/>
          </ac:spMkLst>
        </pc:spChg>
        <pc:spChg chg="del mod">
          <ac:chgData name="João Vítor Correia Pessoa" userId="78ef02c7a44822d0" providerId="LiveId" clId="{724A7069-697A-4F53-9E38-5599A9652072}" dt="2025-09-25T00:25:05.848" v="10043" actId="478"/>
          <ac:spMkLst>
            <pc:docMk/>
            <pc:sldMk cId="3524405904" sldId="322"/>
            <ac:spMk id="20" creationId="{163E043B-C447-B2CB-3D53-5236FA43B7F5}"/>
          </ac:spMkLst>
        </pc:spChg>
        <pc:spChg chg="add mod">
          <ac:chgData name="João Vítor Correia Pessoa" userId="78ef02c7a44822d0" providerId="LiveId" clId="{724A7069-697A-4F53-9E38-5599A9652072}" dt="2025-09-25T00:18:06.451" v="9980" actId="20577"/>
          <ac:spMkLst>
            <pc:docMk/>
            <pc:sldMk cId="3524405904" sldId="322"/>
            <ac:spMk id="22" creationId="{77452FC2-D1DB-A2CE-0427-0A9C804E76FF}"/>
          </ac:spMkLst>
        </pc:spChg>
        <pc:spChg chg="add mod">
          <ac:chgData name="João Vítor Correia Pessoa" userId="78ef02c7a44822d0" providerId="LiveId" clId="{724A7069-697A-4F53-9E38-5599A9652072}" dt="2025-09-25T02:58:29.493" v="12001" actId="20577"/>
          <ac:spMkLst>
            <pc:docMk/>
            <pc:sldMk cId="3524405904" sldId="322"/>
            <ac:spMk id="25" creationId="{EA00AA38-0A9A-1EE0-C5CD-21CA526DD648}"/>
          </ac:spMkLst>
        </pc:spChg>
        <pc:spChg chg="mod">
          <ac:chgData name="João Vítor Correia Pessoa" userId="78ef02c7a44822d0" providerId="LiveId" clId="{724A7069-697A-4F53-9E38-5599A9652072}" dt="2025-09-25T03:18:11.887" v="12341"/>
          <ac:spMkLst>
            <pc:docMk/>
            <pc:sldMk cId="3524405904" sldId="322"/>
            <ac:spMk id="27" creationId="{2BAA0667-D978-1FB7-F3B0-BE89BF308C4D}"/>
          </ac:spMkLst>
        </pc:spChg>
        <pc:spChg chg="mod">
          <ac:chgData name="João Vítor Correia Pessoa" userId="78ef02c7a44822d0" providerId="LiveId" clId="{724A7069-697A-4F53-9E38-5599A9652072}" dt="2025-09-25T03:18:11.887" v="12341"/>
          <ac:spMkLst>
            <pc:docMk/>
            <pc:sldMk cId="3524405904" sldId="322"/>
            <ac:spMk id="28" creationId="{63ADA368-405B-6DB5-CC25-5B03239B3A62}"/>
          </ac:spMkLst>
        </pc:spChg>
        <pc:spChg chg="mod">
          <ac:chgData name="João Vítor Correia Pessoa" userId="78ef02c7a44822d0" providerId="LiveId" clId="{724A7069-697A-4F53-9E38-5599A9652072}" dt="2025-09-25T03:18:14.728" v="12343"/>
          <ac:spMkLst>
            <pc:docMk/>
            <pc:sldMk cId="3524405904" sldId="322"/>
            <ac:spMk id="30" creationId="{A8765A55-7108-CDA8-8321-E9B1751CC4EF}"/>
          </ac:spMkLst>
        </pc:spChg>
        <pc:spChg chg="mod">
          <ac:chgData name="João Vítor Correia Pessoa" userId="78ef02c7a44822d0" providerId="LiveId" clId="{724A7069-697A-4F53-9E38-5599A9652072}" dt="2025-09-25T03:18:14.728" v="12343"/>
          <ac:spMkLst>
            <pc:docMk/>
            <pc:sldMk cId="3524405904" sldId="322"/>
            <ac:spMk id="31" creationId="{2967D3E7-5D7F-83F2-5EDD-64AD0B6E889D}"/>
          </ac:spMkLst>
        </pc:spChg>
        <pc:spChg chg="mod">
          <ac:chgData name="João Vítor Correia Pessoa" userId="78ef02c7a44822d0" providerId="LiveId" clId="{724A7069-697A-4F53-9E38-5599A9652072}" dt="2025-09-25T03:18:17.331" v="12345"/>
          <ac:spMkLst>
            <pc:docMk/>
            <pc:sldMk cId="3524405904" sldId="322"/>
            <ac:spMk id="33" creationId="{A825502B-8B63-5276-5A42-01076DF9F5FD}"/>
          </ac:spMkLst>
        </pc:spChg>
        <pc:spChg chg="mod">
          <ac:chgData name="João Vítor Correia Pessoa" userId="78ef02c7a44822d0" providerId="LiveId" clId="{724A7069-697A-4F53-9E38-5599A9652072}" dt="2025-09-25T03:18:17.331" v="12345"/>
          <ac:spMkLst>
            <pc:docMk/>
            <pc:sldMk cId="3524405904" sldId="322"/>
            <ac:spMk id="34" creationId="{152622F3-C0AD-B4BC-8964-D9EA72C4B33D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5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6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7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8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39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0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1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2" creationId="{00000000-0000-0000-0000-000000000000}"/>
          </ac:spMkLst>
        </pc:spChg>
        <pc:spChg chg="add mod">
          <ac:chgData name="João Vítor Correia Pessoa" userId="78ef02c7a44822d0" providerId="LiveId" clId="{724A7069-697A-4F53-9E38-5599A9652072}" dt="2025-09-25T03:21:34.295" v="12400" actId="1076"/>
          <ac:spMkLst>
            <pc:docMk/>
            <pc:sldMk cId="3524405904" sldId="322"/>
            <ac:spMk id="47" creationId="{D28B91F1-8661-E8DA-4655-9A565A23E9B3}"/>
          </ac:spMkLst>
        </pc:spChg>
        <pc:grpChg chg="add mod">
          <ac:chgData name="João Vítor Correia Pessoa" userId="78ef02c7a44822d0" providerId="LiveId" clId="{724A7069-697A-4F53-9E38-5599A9652072}" dt="2025-09-25T03:19:21.628" v="12361" actId="1076"/>
          <ac:grpSpMkLst>
            <pc:docMk/>
            <pc:sldMk cId="3524405904" sldId="322"/>
            <ac:grpSpMk id="26" creationId="{A5F0C3A7-E4A4-7F40-CAE7-C4D4785D4B73}"/>
          </ac:grpSpMkLst>
        </pc:grpChg>
        <pc:grpChg chg="add mod">
          <ac:chgData name="João Vítor Correia Pessoa" userId="78ef02c7a44822d0" providerId="LiveId" clId="{724A7069-697A-4F53-9E38-5599A9652072}" dt="2025-09-25T03:18:50.330" v="12353" actId="1076"/>
          <ac:grpSpMkLst>
            <pc:docMk/>
            <pc:sldMk cId="3524405904" sldId="322"/>
            <ac:grpSpMk id="29" creationId="{BBD425C5-8847-4458-5CFA-7C1C7DD9A194}"/>
          </ac:grpSpMkLst>
        </pc:grpChg>
        <pc:grpChg chg="add mod">
          <ac:chgData name="João Vítor Correia Pessoa" userId="78ef02c7a44822d0" providerId="LiveId" clId="{724A7069-697A-4F53-9E38-5599A9652072}" dt="2025-09-25T03:18:50.330" v="12353" actId="1076"/>
          <ac:grpSpMkLst>
            <pc:docMk/>
            <pc:sldMk cId="3524405904" sldId="322"/>
            <ac:grpSpMk id="32" creationId="{F3052256-454D-9E8E-C726-6C25EE3B38F4}"/>
          </ac:grpSpMkLst>
        </pc:grpChg>
        <pc:picChg chg="del">
          <ac:chgData name="João Vítor Correia Pessoa" userId="78ef02c7a44822d0" providerId="LiveId" clId="{724A7069-697A-4F53-9E38-5599A9652072}" dt="2025-09-25T00:17:51.548" v="9966" actId="478"/>
          <ac:picMkLst>
            <pc:docMk/>
            <pc:sldMk cId="3524405904" sldId="322"/>
            <ac:picMk id="2" creationId="{6BFBD5DC-3F5A-2851-209E-EA8D3336600D}"/>
          </ac:picMkLst>
        </pc:picChg>
        <pc:picChg chg="del">
          <ac:chgData name="João Vítor Correia Pessoa" userId="78ef02c7a44822d0" providerId="LiveId" clId="{724A7069-697A-4F53-9E38-5599A9652072}" dt="2025-09-25T00:17:43.483" v="9965" actId="478"/>
          <ac:picMkLst>
            <pc:docMk/>
            <pc:sldMk cId="3524405904" sldId="322"/>
            <ac:picMk id="21" creationId="{C584A56B-3CAA-B4CC-7183-FD617D980383}"/>
          </ac:picMkLst>
        </pc:picChg>
        <pc:picChg chg="del">
          <ac:chgData name="João Vítor Correia Pessoa" userId="78ef02c7a44822d0" providerId="LiveId" clId="{724A7069-697A-4F53-9E38-5599A9652072}" dt="2025-09-25T00:17:42.948" v="9964" actId="478"/>
          <ac:picMkLst>
            <pc:docMk/>
            <pc:sldMk cId="3524405904" sldId="322"/>
            <ac:picMk id="24" creationId="{F6129324-E808-319C-C878-E019A9F4AF1F}"/>
          </ac:picMkLst>
        </pc:picChg>
        <pc:picChg chg="add mod">
          <ac:chgData name="João Vítor Correia Pessoa" userId="78ef02c7a44822d0" providerId="LiveId" clId="{724A7069-697A-4F53-9E38-5599A9652072}" dt="2025-09-25T03:20:03.112" v="12368" actId="1076"/>
          <ac:picMkLst>
            <pc:docMk/>
            <pc:sldMk cId="3524405904" sldId="322"/>
            <ac:picMk id="43" creationId="{76FBFA8C-D8B0-7F86-D0B8-C75FC0FE2C56}"/>
          </ac:picMkLst>
        </pc:picChg>
        <pc:picChg chg="add mod">
          <ac:chgData name="João Vítor Correia Pessoa" userId="78ef02c7a44822d0" providerId="LiveId" clId="{724A7069-697A-4F53-9E38-5599A9652072}" dt="2025-09-25T03:20:03.112" v="12368" actId="1076"/>
          <ac:picMkLst>
            <pc:docMk/>
            <pc:sldMk cId="3524405904" sldId="322"/>
            <ac:picMk id="46" creationId="{5359709D-CA32-1BBC-ED85-B08DEE366949}"/>
          </ac:picMkLst>
        </pc:picChg>
      </pc:sldChg>
      <pc:sldChg chg="addSp delSp modSp add mod ord">
        <pc:chgData name="João Vítor Correia Pessoa" userId="78ef02c7a44822d0" providerId="LiveId" clId="{724A7069-697A-4F53-9E38-5599A9652072}" dt="2025-09-25T03:25:58.744" v="12445" actId="113"/>
        <pc:sldMkLst>
          <pc:docMk/>
          <pc:sldMk cId="1919429581" sldId="323"/>
        </pc:sldMkLst>
        <pc:spChg chg="add mod">
          <ac:chgData name="João Vítor Correia Pessoa" userId="78ef02c7a44822d0" providerId="LiveId" clId="{724A7069-697A-4F53-9E38-5599A9652072}" dt="2025-09-25T03:25:48.411" v="12441" actId="21"/>
          <ac:spMkLst>
            <pc:docMk/>
            <pc:sldMk cId="1919429581" sldId="323"/>
            <ac:spMk id="2" creationId="{8C348F53-37D1-28A6-DA64-ADBB882707A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4" creationId="{4D6FC985-E798-F5EC-CABD-59C5B585B18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6" creationId="{568ED1BD-C7D7-6C3E-A3F1-A7ACB51B80AC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7" creationId="{C4B47C4E-ED23-A94B-DDDC-24D524CB1327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9" creationId="{512B8B02-8D8F-18B2-11E2-E666C2F430EF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3" creationId="{7FB98834-F39A-49E4-A482-5506E16CFC45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4" creationId="{D22C240A-4ED4-6DF6-60FB-E41816C1BB4C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5" creationId="{99B0DA99-FB27-B14A-F088-3596E30626B9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16" creationId="{ABBB53FD-62AD-3A01-CCC9-82FDD0922F47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20" creationId="{B640BBF4-DC45-DC05-C5E9-5D21C3B7F4E3}"/>
          </ac:spMkLst>
        </pc:spChg>
        <pc:spChg chg="del">
          <ac:chgData name="João Vítor Correia Pessoa" userId="78ef02c7a44822d0" providerId="LiveId" clId="{724A7069-697A-4F53-9E38-5599A9652072}" dt="2025-09-25T01:32:24.904" v="10520" actId="478"/>
          <ac:spMkLst>
            <pc:docMk/>
            <pc:sldMk cId="1919429581" sldId="323"/>
            <ac:spMk id="21" creationId="{6B9DD40C-D95F-5B48-C557-85E620053FBD}"/>
          </ac:spMkLst>
        </pc:spChg>
        <pc:spChg chg="add mod">
          <ac:chgData name="João Vítor Correia Pessoa" userId="78ef02c7a44822d0" providerId="LiveId" clId="{724A7069-697A-4F53-9E38-5599A9652072}" dt="2025-09-25T01:48:03.407" v="10759" actId="1076"/>
          <ac:spMkLst>
            <pc:docMk/>
            <pc:sldMk cId="1919429581" sldId="323"/>
            <ac:spMk id="22" creationId="{B84E7ED1-240F-E2C0-092E-81D4CE498EC6}"/>
          </ac:spMkLst>
        </pc:spChg>
        <pc:spChg chg="add mod">
          <ac:chgData name="João Vítor Correia Pessoa" userId="78ef02c7a44822d0" providerId="LiveId" clId="{724A7069-697A-4F53-9E38-5599A9652072}" dt="2025-09-25T01:47:46.760" v="10753" actId="1076"/>
          <ac:spMkLst>
            <pc:docMk/>
            <pc:sldMk cId="1919429581" sldId="323"/>
            <ac:spMk id="23" creationId="{B1FB5E8E-3BDE-42DB-12F2-BBFE5E8C4C8D}"/>
          </ac:spMkLst>
        </pc:spChg>
        <pc:spChg chg="add mod">
          <ac:chgData name="João Vítor Correia Pessoa" userId="78ef02c7a44822d0" providerId="LiveId" clId="{724A7069-697A-4F53-9E38-5599A9652072}" dt="2025-09-25T01:52:06.717" v="10794" actId="6549"/>
          <ac:spMkLst>
            <pc:docMk/>
            <pc:sldMk cId="1919429581" sldId="323"/>
            <ac:spMk id="26" creationId="{C29ED3C9-DB5E-D4D4-D5F9-850E84403E98}"/>
          </ac:spMkLst>
        </pc:spChg>
        <pc:spChg chg="add mod">
          <ac:chgData name="João Vítor Correia Pessoa" userId="78ef02c7a44822d0" providerId="LiveId" clId="{724A7069-697A-4F53-9E38-5599A9652072}" dt="2025-09-25T01:52:53.524" v="10810" actId="1038"/>
          <ac:spMkLst>
            <pc:docMk/>
            <pc:sldMk cId="1919429581" sldId="323"/>
            <ac:spMk id="27" creationId="{AA6BE085-312D-8944-E624-29A9D2A91094}"/>
          </ac:spMkLst>
        </pc:spChg>
        <pc:spChg chg="add mod">
          <ac:chgData name="João Vítor Correia Pessoa" userId="78ef02c7a44822d0" providerId="LiveId" clId="{724A7069-697A-4F53-9E38-5599A9652072}" dt="2025-09-25T03:25:58.744" v="12445" actId="113"/>
          <ac:spMkLst>
            <pc:docMk/>
            <pc:sldMk cId="1919429581" sldId="323"/>
            <ac:spMk id="30" creationId="{4478C666-B5FD-2230-F02B-B40F3D704DF7}"/>
          </ac:spMkLst>
        </pc:spChg>
        <pc:picChg chg="add mod">
          <ac:chgData name="João Vítor Correia Pessoa" userId="78ef02c7a44822d0" providerId="LiveId" clId="{724A7069-697A-4F53-9E38-5599A9652072}" dt="2025-09-25T01:47:25.188" v="10749" actId="1076"/>
          <ac:picMkLst>
            <pc:docMk/>
            <pc:sldMk cId="1919429581" sldId="323"/>
            <ac:picMk id="25" creationId="{9C199A05-899D-469B-2152-83C9A8BD063F}"/>
          </ac:picMkLst>
        </pc:picChg>
        <pc:picChg chg="mod modCrop">
          <ac:chgData name="João Vítor Correia Pessoa" userId="78ef02c7a44822d0" providerId="LiveId" clId="{724A7069-697A-4F53-9E38-5599A9652072}" dt="2025-09-25T01:47:07.602" v="10746" actId="1076"/>
          <ac:picMkLst>
            <pc:docMk/>
            <pc:sldMk cId="1919429581" sldId="323"/>
            <ac:picMk id="33" creationId="{2EFEDF8D-5886-F32B-1C78-ACFE653D5997}"/>
          </ac:picMkLst>
        </pc:picChg>
      </pc:sldChg>
      <pc:sldChg chg="delSp modSp add del mod">
        <pc:chgData name="João Vítor Correia Pessoa" userId="78ef02c7a44822d0" providerId="LiveId" clId="{724A7069-697A-4F53-9E38-5599A9652072}" dt="2025-09-25T01:01:45.115" v="10228" actId="47"/>
        <pc:sldMkLst>
          <pc:docMk/>
          <pc:sldMk cId="3522309704" sldId="323"/>
        </pc:sldMkLst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5" creationId="{CF6EA250-D827-F077-59D7-403CF7B31619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6" creationId="{F04BB10C-4974-F48F-82D6-605A25BDC1D6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7" creationId="{5FAC68D0-1B5E-A3A8-4C3B-9212239012D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8" creationId="{2B54B052-80E6-6EF3-21A4-82B9FE6EE65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0" creationId="{78847E6C-A75D-1B11-27CA-F1D4F9578153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1" creationId="{785C1456-BE70-5A7F-BFD1-4BEAAC45A19C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3" creationId="{883D0896-1307-8B03-E3FF-FE3E0FCCF35F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4" creationId="{817C4AA7-2694-AB5B-A9A1-28F7AEA5C085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6" creationId="{CF6AF31C-967D-4C2F-EFD5-CB297AA3D5B1}"/>
          </ac:spMkLst>
        </pc:spChg>
        <pc:spChg chg="del">
          <ac:chgData name="João Vítor Correia Pessoa" userId="78ef02c7a44822d0" providerId="LiveId" clId="{724A7069-697A-4F53-9E38-5599A9652072}" dt="2025-09-25T00:59:11.036" v="10208" actId="478"/>
          <ac:spMkLst>
            <pc:docMk/>
            <pc:sldMk cId="3522309704" sldId="323"/>
            <ac:spMk id="17" creationId="{2415ABA3-5482-7956-B121-1531A919E0EB}"/>
          </ac:spMkLst>
        </pc:spChg>
        <pc:picChg chg="del mod">
          <ac:chgData name="João Vítor Correia Pessoa" userId="78ef02c7a44822d0" providerId="LiveId" clId="{724A7069-697A-4F53-9E38-5599A9652072}" dt="2025-09-25T01:01:28.387" v="10222" actId="478"/>
          <ac:picMkLst>
            <pc:docMk/>
            <pc:sldMk cId="3522309704" sldId="323"/>
            <ac:picMk id="28" creationId="{52CAA899-A652-A0A5-935D-84598F54D33A}"/>
          </ac:picMkLst>
        </pc:picChg>
      </pc:sldChg>
      <pc:sldChg chg="add del setBg">
        <pc:chgData name="João Vítor Correia Pessoa" userId="78ef02c7a44822d0" providerId="LiveId" clId="{724A7069-697A-4F53-9E38-5599A9652072}" dt="2025-09-25T01:01:22.639" v="10221"/>
        <pc:sldMkLst>
          <pc:docMk/>
          <pc:sldMk cId="1365365162" sldId="324"/>
        </pc:sldMkLst>
      </pc:sldChg>
      <pc:sldChg chg="addSp delSp modSp add mod">
        <pc:chgData name="João Vítor Correia Pessoa" userId="78ef02c7a44822d0" providerId="LiveId" clId="{724A7069-697A-4F53-9E38-5599A9652072}" dt="2025-09-25T03:26:37.357" v="12453" actId="20577"/>
        <pc:sldMkLst>
          <pc:docMk/>
          <pc:sldMk cId="4204945108" sldId="324"/>
        </pc:sldMkLst>
        <pc:spChg chg="mod">
          <ac:chgData name="João Vítor Correia Pessoa" userId="78ef02c7a44822d0" providerId="LiveId" clId="{724A7069-697A-4F53-9E38-5599A9652072}" dt="2025-09-25T03:26:10.970" v="12448" actId="21"/>
          <ac:spMkLst>
            <pc:docMk/>
            <pc:sldMk cId="4204945108" sldId="324"/>
            <ac:spMk id="2" creationId="{615976CA-F436-793A-760F-0A3B99F10606}"/>
          </ac:spMkLst>
        </pc:spChg>
        <pc:spChg chg="add mod">
          <ac:chgData name="João Vítor Correia Pessoa" userId="78ef02c7a44822d0" providerId="LiveId" clId="{724A7069-697A-4F53-9E38-5599A9652072}" dt="2025-09-25T03:26:37.357" v="12453" actId="20577"/>
          <ac:spMkLst>
            <pc:docMk/>
            <pc:sldMk cId="4204945108" sldId="324"/>
            <ac:spMk id="5" creationId="{D3EBDFA9-109B-25B7-074D-D37FE5AB3162}"/>
          </ac:spMkLst>
        </pc:spChg>
        <pc:spChg chg="mod">
          <ac:chgData name="João Vítor Correia Pessoa" userId="78ef02c7a44822d0" providerId="LiveId" clId="{724A7069-697A-4F53-9E38-5599A9652072}" dt="2025-09-25T02:58:19.941" v="11997" actId="20577"/>
          <ac:spMkLst>
            <pc:docMk/>
            <pc:sldMk cId="4204945108" sldId="324"/>
            <ac:spMk id="31" creationId="{F757E5D8-EC6F-1E9A-25DA-7F06DB8A81D1}"/>
          </ac:spMkLst>
        </pc:spChg>
        <pc:picChg chg="add mod modCrop">
          <ac:chgData name="João Vítor Correia Pessoa" userId="78ef02c7a44822d0" providerId="LiveId" clId="{724A7069-697A-4F53-9E38-5599A9652072}" dt="2025-09-25T01:50:28.094" v="10776" actId="1076"/>
          <ac:picMkLst>
            <pc:docMk/>
            <pc:sldMk cId="4204945108" sldId="324"/>
            <ac:picMk id="4" creationId="{1A5520EF-FF07-95F9-83B3-E8B1E706B471}"/>
          </ac:picMkLst>
        </pc:picChg>
        <pc:picChg chg="del">
          <ac:chgData name="João Vítor Correia Pessoa" userId="78ef02c7a44822d0" providerId="LiveId" clId="{724A7069-697A-4F53-9E38-5599A9652072}" dt="2025-09-25T01:38:35.348" v="10631" actId="478"/>
          <ac:picMkLst>
            <pc:docMk/>
            <pc:sldMk cId="4204945108" sldId="324"/>
            <ac:picMk id="33" creationId="{F52D07E0-8AA0-FF4E-25FD-1093D2507BE8}"/>
          </ac:picMkLst>
        </pc:picChg>
      </pc:sldChg>
      <pc:sldMasterChg chg="delSldLayout">
        <pc:chgData name="João Vítor Correia Pessoa" userId="78ef02c7a44822d0" providerId="LiveId" clId="{724A7069-697A-4F53-9E38-5599A9652072}" dt="2025-09-24T19:45:13.078" v="6312" actId="47"/>
        <pc:sldMasterMkLst>
          <pc:docMk/>
          <pc:sldMasterMk cId="0" sldId="2147483648"/>
        </pc:sldMasterMkLst>
        <pc:sldLayoutChg chg="del">
          <pc:chgData name="João Vítor Correia Pessoa" userId="78ef02c7a44822d0" providerId="LiveId" clId="{724A7069-697A-4F53-9E38-5599A9652072}" dt="2025-09-24T19:45:13.078" v="6312" actId="47"/>
          <pc:sldLayoutMkLst>
            <pc:docMk/>
            <pc:sldMasterMk cId="0" sldId="2147483648"/>
            <pc:sldLayoutMk cId="2584030821" sldId="2147483660"/>
          </pc:sldLayoutMkLst>
        </pc:sldLayoutChg>
        <pc:sldLayoutChg chg="del">
          <pc:chgData name="João Vítor Correia Pessoa" userId="78ef02c7a44822d0" providerId="LiveId" clId="{724A7069-697A-4F53-9E38-5599A9652072}" dt="2025-09-14T21:21:00.018" v="4626" actId="2696"/>
          <pc:sldLayoutMkLst>
            <pc:docMk/>
            <pc:sldMasterMk cId="0" sldId="2147483648"/>
            <pc:sldLayoutMk cId="3416950090" sldId="2147483660"/>
          </pc:sldLayoutMkLst>
        </pc:sldLayoutChg>
      </pc:sldMasterChg>
    </pc:docChg>
  </pc:docChgLst>
  <pc:docChgLst>
    <pc:chgData name="João Vítor Correia Pessoa" userId="78ef02c7a44822d0" providerId="LiveId" clId="{BDB8AAEE-F67F-49EB-A4A1-66BD23946D08}"/>
    <pc:docChg chg="undo custSel addSld delSld modSld sldOrd modSection">
      <pc:chgData name="João Vítor Correia Pessoa" userId="78ef02c7a44822d0" providerId="LiveId" clId="{BDB8AAEE-F67F-49EB-A4A1-66BD23946D08}" dt="2025-02-17T12:57:08.395" v="1359" actId="14100"/>
      <pc:docMkLst>
        <pc:docMk/>
      </pc:docMkLst>
      <pc:sldChg chg="modSp mod">
        <pc:chgData name="João Vítor Correia Pessoa" userId="78ef02c7a44822d0" providerId="LiveId" clId="{BDB8AAEE-F67F-49EB-A4A1-66BD23946D08}" dt="2025-02-16T23:25:44.162" v="583" actId="1076"/>
        <pc:sldMkLst>
          <pc:docMk/>
          <pc:sldMk cId="0" sldId="258"/>
        </pc:sldMkLst>
      </pc:sldChg>
      <pc:sldChg chg="addSp delSp modSp mod">
        <pc:chgData name="João Vítor Correia Pessoa" userId="78ef02c7a44822d0" providerId="LiveId" clId="{BDB8AAEE-F67F-49EB-A4A1-66BD23946D08}" dt="2025-02-17T00:05:29.019" v="593" actId="1076"/>
        <pc:sldMkLst>
          <pc:docMk/>
          <pc:sldMk cId="0" sldId="260"/>
        </pc:sldMkLst>
      </pc:sldChg>
      <pc:sldChg chg="modSp mod">
        <pc:chgData name="João Vítor Correia Pessoa" userId="78ef02c7a44822d0" providerId="LiveId" clId="{BDB8AAEE-F67F-49EB-A4A1-66BD23946D08}" dt="2025-02-17T12:25:04.319" v="863" actId="1076"/>
        <pc:sldMkLst>
          <pc:docMk/>
          <pc:sldMk cId="0" sldId="265"/>
        </pc:sldMkLst>
      </pc:sldChg>
      <pc:sldChg chg="addSp modSp mod">
        <pc:chgData name="João Vítor Correia Pessoa" userId="78ef02c7a44822d0" providerId="LiveId" clId="{BDB8AAEE-F67F-49EB-A4A1-66BD23946D08}" dt="2025-02-16T21:50:03.466" v="1" actId="1076"/>
        <pc:sldMkLst>
          <pc:docMk/>
          <pc:sldMk cId="2709832927" sldId="266"/>
        </pc:sldMkLst>
      </pc:sldChg>
      <pc:sldChg chg="modSp mod">
        <pc:chgData name="João Vítor Correia Pessoa" userId="78ef02c7a44822d0" providerId="LiveId" clId="{BDB8AAEE-F67F-49EB-A4A1-66BD23946D08}" dt="2025-02-16T22:20:49.136" v="392" actId="14100"/>
        <pc:sldMkLst>
          <pc:docMk/>
          <pc:sldMk cId="1365365162" sldId="267"/>
        </pc:sldMkLst>
      </pc:sldChg>
      <pc:sldChg chg="addSp modSp mod">
        <pc:chgData name="João Vítor Correia Pessoa" userId="78ef02c7a44822d0" providerId="LiveId" clId="{BDB8AAEE-F67F-49EB-A4A1-66BD23946D08}" dt="2025-02-17T00:54:38.314" v="860" actId="1076"/>
        <pc:sldMkLst>
          <pc:docMk/>
          <pc:sldMk cId="3609445791" sldId="270"/>
        </pc:sldMkLst>
      </pc:sldChg>
      <pc:sldChg chg="addSp delSp modSp mod">
        <pc:chgData name="João Vítor Correia Pessoa" userId="78ef02c7a44822d0" providerId="LiveId" clId="{BDB8AAEE-F67F-49EB-A4A1-66BD23946D08}" dt="2025-02-16T23:23:41.435" v="563" actId="20577"/>
        <pc:sldMkLst>
          <pc:docMk/>
          <pc:sldMk cId="1734331610" sldId="272"/>
        </pc:sldMkLst>
      </pc:sldChg>
      <pc:sldChg chg="modSp mod">
        <pc:chgData name="João Vítor Correia Pessoa" userId="78ef02c7a44822d0" providerId="LiveId" clId="{BDB8AAEE-F67F-49EB-A4A1-66BD23946D08}" dt="2025-02-16T23:23:49.103" v="566" actId="6549"/>
        <pc:sldMkLst>
          <pc:docMk/>
          <pc:sldMk cId="2350877259" sldId="274"/>
        </pc:sldMkLst>
      </pc:sldChg>
      <pc:sldChg chg="addSp delSp modSp mod">
        <pc:chgData name="João Vítor Correia Pessoa" userId="78ef02c7a44822d0" providerId="LiveId" clId="{BDB8AAEE-F67F-49EB-A4A1-66BD23946D08}" dt="2025-02-17T00:05:51.794" v="599" actId="478"/>
        <pc:sldMkLst>
          <pc:docMk/>
          <pc:sldMk cId="1631942659" sldId="275"/>
        </pc:sldMkLst>
      </pc:sldChg>
      <pc:sldChg chg="addSp delSp modSp mod">
        <pc:chgData name="João Vítor Correia Pessoa" userId="78ef02c7a44822d0" providerId="LiveId" clId="{BDB8AAEE-F67F-49EB-A4A1-66BD23946D08}" dt="2025-02-17T00:05:36.403" v="597" actId="1076"/>
        <pc:sldMkLst>
          <pc:docMk/>
          <pc:sldMk cId="4197939724" sldId="276"/>
        </pc:sldMkLst>
      </pc:sldChg>
      <pc:sldChg chg="modSp mod">
        <pc:chgData name="João Vítor Correia Pessoa" userId="78ef02c7a44822d0" providerId="LiveId" clId="{BDB8AAEE-F67F-49EB-A4A1-66BD23946D08}" dt="2025-02-16T22:05:20.313" v="232" actId="6549"/>
        <pc:sldMkLst>
          <pc:docMk/>
          <pc:sldMk cId="4068464201" sldId="279"/>
        </pc:sldMkLst>
      </pc:sldChg>
      <pc:sldChg chg="addSp delSp modSp mod">
        <pc:chgData name="João Vítor Correia Pessoa" userId="78ef02c7a44822d0" providerId="LiveId" clId="{BDB8AAEE-F67F-49EB-A4A1-66BD23946D08}" dt="2025-02-17T12:56:54.403" v="1343" actId="20577"/>
        <pc:sldMkLst>
          <pc:docMk/>
          <pc:sldMk cId="3557971159" sldId="280"/>
        </pc:sldMkLst>
      </pc:sldChg>
      <pc:sldChg chg="delSp modSp mod">
        <pc:chgData name="João Vítor Correia Pessoa" userId="78ef02c7a44822d0" providerId="LiveId" clId="{BDB8AAEE-F67F-49EB-A4A1-66BD23946D08}" dt="2025-02-17T12:57:08.395" v="1359" actId="14100"/>
        <pc:sldMkLst>
          <pc:docMk/>
          <pc:sldMk cId="2548855412" sldId="281"/>
        </pc:sldMkLst>
      </pc:sldChg>
      <pc:sldChg chg="addSp delSp modSp new mod">
        <pc:chgData name="João Vítor Correia Pessoa" userId="78ef02c7a44822d0" providerId="LiveId" clId="{BDB8AAEE-F67F-49EB-A4A1-66BD23946D08}" dt="2025-02-17T00:05:21.151" v="591" actId="21"/>
        <pc:sldMkLst>
          <pc:docMk/>
          <pc:sldMk cId="3167440617" sldId="282"/>
        </pc:sldMkLst>
      </pc:sldChg>
      <pc:sldChg chg="addSp delSp modSp add mod ord">
        <pc:chgData name="João Vítor Correia Pessoa" userId="78ef02c7a44822d0" providerId="LiveId" clId="{BDB8AAEE-F67F-49EB-A4A1-66BD23946D08}" dt="2025-02-17T12:56:46.375" v="1339" actId="20577"/>
        <pc:sldMkLst>
          <pc:docMk/>
          <pc:sldMk cId="2787189496" sldId="283"/>
        </pc:sldMkLst>
      </pc:sldChg>
      <pc:sldChg chg="addSp delSp modSp add mod">
        <pc:chgData name="João Vítor Correia Pessoa" userId="78ef02c7a44822d0" providerId="LiveId" clId="{BDB8AAEE-F67F-49EB-A4A1-66BD23946D08}" dt="2025-02-17T12:56:50.696" v="1341" actId="6549"/>
        <pc:sldMkLst>
          <pc:docMk/>
          <pc:sldMk cId="1699355742" sldId="284"/>
        </pc:sldMkLst>
      </pc:sldChg>
      <pc:sldChg chg="delSp modSp add del mod ord">
        <pc:chgData name="João Vítor Correia Pessoa" userId="78ef02c7a44822d0" providerId="LiveId" clId="{BDB8AAEE-F67F-49EB-A4A1-66BD23946D08}" dt="2025-02-17T12:45:22.882" v="1121" actId="47"/>
        <pc:sldMkLst>
          <pc:docMk/>
          <pc:sldMk cId="3766750935" sldId="284"/>
        </pc:sldMkLst>
      </pc:sldChg>
      <pc:sldChg chg="addSp delSp modSp add mod ord">
        <pc:chgData name="João Vítor Correia Pessoa" userId="78ef02c7a44822d0" providerId="LiveId" clId="{BDB8AAEE-F67F-49EB-A4A1-66BD23946D08}" dt="2025-02-17T12:56:40.049" v="1337" actId="1076"/>
        <pc:sldMkLst>
          <pc:docMk/>
          <pc:sldMk cId="183167691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D97E2-485C-4CB1-B9FC-7D228819CB2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471A5-274F-49CF-ABDC-16FA5BD852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427CB-3352-61CB-7B7E-B2D66A78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20450-F22D-9ABB-D83F-98CFD3A47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3376-CE9D-1DF4-C62E-6B53DA2A4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521CF-94DA-D641-AA5F-80E8D6540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75F7-A74A-B0F2-740C-521F9DAD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BB235-63F9-689F-126B-EC30C1670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D6F9D-F0DF-3661-A838-719E80FD3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89992-F648-4146-95B2-524B2150D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7195-7212-4724-90D2-D2E0E04F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4284B-8C7F-CD13-BC7C-5F7A1307B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A7071-D179-5E18-F662-49A46B0B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8AE6-2787-7172-291F-36BAB421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3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hyperlink" Target="https://intellabs.github.io/distiller/algo_earlyexi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0999" y="2565339"/>
            <a:ext cx="17145000" cy="221599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Early-Exit Criteria for Edge Semantic Segmentation</a:t>
            </a:r>
            <a:endParaRPr lang="en-US" sz="72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77481" y="5473947"/>
            <a:ext cx="13732927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Mateus S. Gilbert, Roberto G. Pacheco, Rodrigo S. Couto, Anne Fladenmuller,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2931" y="5988297"/>
            <a:ext cx="13922081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Marcelo Dias de Amorim, Marcello L. R. de Campos, Miguel Elias M. Campista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65716" y="6942128"/>
            <a:ext cx="835645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do Rio de Janeiro (UFRJ)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8835" y="7373015"/>
            <a:ext cx="59102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Sorbonne Université, CNRS, LIP6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507502" y="7803902"/>
            <a:ext cx="727282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Universidade Federal Fluminense (UFF) </a:t>
            </a:r>
            <a:endParaRPr lang="en-US" sz="28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68015" y="348571"/>
            <a:ext cx="161518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IEEE International Conference on Machine Learning for Communication and Networking (ICMLCN) 2025 </a:t>
            </a:r>
            <a:endParaRPr lang="en-US" sz="24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4942A69-0D07-FBE1-505B-A3B23FEFF8B4}"/>
              </a:ext>
            </a:extLst>
          </p:cNvPr>
          <p:cNvSpPr txBox="1"/>
          <p:nvPr/>
        </p:nvSpPr>
        <p:spPr>
          <a:xfrm>
            <a:off x="7311629" y="9188621"/>
            <a:ext cx="3283741" cy="74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 spc="2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Rio de Janeiro</a:t>
            </a:r>
          </a:p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sz="2199" spc="2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25-09-2025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035ED-CFCB-4A26-23F5-FA8273E3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iagrama&#10;&#10;O conteúdo gerado por IA pode estar incorreto.">
            <a:extLst>
              <a:ext uri="{FF2B5EF4-FFF2-40B4-BE49-F238E27FC236}">
                <a16:creationId xmlns:a16="http://schemas.microsoft.com/office/drawing/2014/main" id="{7D179D6C-A989-B5B8-3252-4699116A5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A718DCA0-D2B5-D1D3-01E3-0A9BDD6EF381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A2EC304F-71D3-A340-27AC-42D3C210257C}"/>
              </a:ext>
            </a:extLst>
          </p:cNvPr>
          <p:cNvSpPr txBox="1"/>
          <p:nvPr/>
        </p:nvSpPr>
        <p:spPr>
          <a:xfrm>
            <a:off x="17716500" y="9713338"/>
            <a:ext cx="43766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10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EFEDF8D-5886-F32B-1C78-ACFE653D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458"/>
          <a:stretch>
            <a:fillRect/>
          </a:stretch>
        </p:blipFill>
        <p:spPr>
          <a:xfrm>
            <a:off x="1544947" y="1760435"/>
            <a:ext cx="14004301" cy="3565591"/>
          </a:xfrm>
          <a:prstGeom prst="rect">
            <a:avLst/>
          </a:prstGeom>
        </p:spPr>
      </p:pic>
      <p:sp>
        <p:nvSpPr>
          <p:cNvPr id="2" name="Text 41">
            <a:extLst>
              <a:ext uri="{FF2B5EF4-FFF2-40B4-BE49-F238E27FC236}">
                <a16:creationId xmlns:a16="http://schemas.microsoft.com/office/drawing/2014/main" id="{8C348F53-37D1-28A6-DA64-ADBB882707A5}"/>
              </a:ext>
            </a:extLst>
          </p:cNvPr>
          <p:cNvSpPr/>
          <p:nvPr/>
        </p:nvSpPr>
        <p:spPr>
          <a:xfrm>
            <a:off x="9143967" y="136045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4E7ED1-240F-E2C0-092E-81D4CE498EC6}"/>
              </a:ext>
            </a:extLst>
          </p:cNvPr>
          <p:cNvSpPr txBox="1"/>
          <p:nvPr/>
        </p:nvSpPr>
        <p:spPr>
          <a:xfrm>
            <a:off x="1786515" y="5235942"/>
            <a:ext cx="6485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sz="1200" dirty="0">
                <a:latin typeface="Montserrat" pitchFamily="2" charset="0"/>
              </a:rPr>
              <a:t>FLOPs </a:t>
            </a:r>
            <a:r>
              <a:rPr lang="en-US" sz="1200" dirty="0" err="1">
                <a:latin typeface="Montserrat" pitchFamily="2" charset="0"/>
              </a:rPr>
              <a:t>considerando</a:t>
            </a:r>
            <a:r>
              <a:rPr lang="en-US" sz="1200" dirty="0">
                <a:latin typeface="Montserrat" pitchFamily="2" charset="0"/>
              </a:rPr>
              <a:t> que a </a:t>
            </a:r>
            <a:r>
              <a:rPr lang="en-US" sz="1200" dirty="0" err="1">
                <a:latin typeface="Montserrat" pitchFamily="2" charset="0"/>
              </a:rPr>
              <a:t>primeira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antecipada</a:t>
            </a:r>
            <a:r>
              <a:rPr lang="en-US" sz="1200" dirty="0">
                <a:latin typeface="Montserrat" pitchFamily="2" charset="0"/>
              </a:rPr>
              <a:t> é </a:t>
            </a:r>
            <a:r>
              <a:rPr lang="en-US" sz="1200" dirty="0" err="1">
                <a:latin typeface="Montserrat" pitchFamily="2" charset="0"/>
              </a:rPr>
              <a:t>executada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após</a:t>
            </a:r>
            <a:r>
              <a:rPr lang="en-US" sz="1200" dirty="0">
                <a:latin typeface="Montserrat" pitchFamily="2" charset="0"/>
              </a:rPr>
              <a:t> a </a:t>
            </a:r>
            <a:r>
              <a:rPr lang="en-US" sz="1200" dirty="0" err="1">
                <a:latin typeface="Montserrat" pitchFamily="2" charset="0"/>
              </a:rPr>
              <a:t>saída</a:t>
            </a:r>
            <a:r>
              <a:rPr lang="en-US" sz="1200" dirty="0">
                <a:latin typeface="Montserrat" pitchFamily="2" charset="0"/>
              </a:rPr>
              <a:t> </a:t>
            </a:r>
          </a:p>
          <a:p>
            <a:r>
              <a:rPr lang="en-US" sz="1200" dirty="0">
                <a:latin typeface="Montserrat" pitchFamily="2" charset="0"/>
              </a:rPr>
              <a:t>de </a:t>
            </a:r>
            <a:r>
              <a:rPr lang="en-US" sz="1200" dirty="0" err="1">
                <a:latin typeface="Montserrat" pitchFamily="2" charset="0"/>
              </a:rPr>
              <a:t>referência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1FB5E8E-3BDE-42DB-12F2-BBFE5E8C4C8D}"/>
              </a:ext>
            </a:extLst>
          </p:cNvPr>
          <p:cNvSpPr txBox="1"/>
          <p:nvPr/>
        </p:nvSpPr>
        <p:spPr>
          <a:xfrm>
            <a:off x="8983230" y="5235943"/>
            <a:ext cx="6305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(b)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considerando que a primeira saída antecipada e a saída de referência</a:t>
            </a:r>
          </a:p>
          <a:p>
            <a:r>
              <a:rPr lang="pt-BR" sz="1200" dirty="0">
                <a:latin typeface="Montserrat" pitchFamily="2" charset="0"/>
              </a:rPr>
              <a:t> são executadas em paralelo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C199A05-899D-469B-2152-83C9A8BD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644821"/>
            <a:ext cx="7263381" cy="383300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9ED3C9-DB5E-D4D4-D5F9-850E84403E98}"/>
              </a:ext>
            </a:extLst>
          </p:cNvPr>
          <p:cNvSpPr txBox="1"/>
          <p:nvPr/>
        </p:nvSpPr>
        <p:spPr>
          <a:xfrm>
            <a:off x="6782373" y="9421477"/>
            <a:ext cx="3757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ontserrat" pitchFamily="2" charset="0"/>
              </a:rPr>
              <a:t>(c) </a:t>
            </a:r>
            <a:r>
              <a:rPr lang="pt-BR" sz="1200" dirty="0" err="1">
                <a:latin typeface="Montserrat" pitchFamily="2" charset="0"/>
              </a:rPr>
              <a:t>FLOPs</a:t>
            </a:r>
            <a:r>
              <a:rPr lang="pt-BR" sz="1200" dirty="0">
                <a:latin typeface="Montserrat" pitchFamily="2" charset="0"/>
              </a:rPr>
              <a:t> de imagens segmentadas após e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AA6BE085-312D-8944-E624-29A9D2A91094}"/>
              </a:ext>
            </a:extLst>
          </p:cNvPr>
          <p:cNvSpPr/>
          <p:nvPr/>
        </p:nvSpPr>
        <p:spPr>
          <a:xfrm>
            <a:off x="10297476" y="9548434"/>
            <a:ext cx="6572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478C666-B5FD-2230-F02B-B40F3D704DF7}"/>
              </a:ext>
            </a:extLst>
          </p:cNvPr>
          <p:cNvSpPr txBox="1"/>
          <p:nvPr/>
        </p:nvSpPr>
        <p:spPr>
          <a:xfrm>
            <a:off x="6463394" y="9796620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7. 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FLOPs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vs. Desempenho (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/</a:t>
            </a:r>
            <a:r>
              <a:rPr lang="pt-BR" sz="12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mIoUoriginal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2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9703"/>
            <a:ext cx="536364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Desempenho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851"/>
            <a:ext cx="27475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Economia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7246" y="4166082"/>
            <a:ext cx="35266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equivalente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58800" y="5490127"/>
            <a:ext cx="486671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 de Inferências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8798" y="6180441"/>
            <a:ext cx="57371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 utilização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8799" y="7469669"/>
            <a:ext cx="52706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Redução de transmissão para a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8" name="Imagem 27" descr="Diagrama&#10;&#10;O conteúdo gerado por IA pode estar incorreto.">
            <a:extLst>
              <a:ext uri="{FF2B5EF4-FFF2-40B4-BE49-F238E27FC236}">
                <a16:creationId xmlns:a16="http://schemas.microsoft.com/office/drawing/2014/main" id="{EBD46E3C-D345-1E53-23E3-CD31EBEF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AAB21869-A14D-5F25-0229-B9402F5758BA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1C866FCB-C61C-6A11-EFFF-D43AFE3545AC}"/>
              </a:ext>
            </a:extLst>
          </p:cNvPr>
          <p:cNvSpPr txBox="1"/>
          <p:nvPr/>
        </p:nvSpPr>
        <p:spPr>
          <a:xfrm>
            <a:off x="17716500" y="9713338"/>
            <a:ext cx="43766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11</a:t>
            </a: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E582FDFE-CB4A-648E-D922-12525D083F66}"/>
              </a:ext>
            </a:extLst>
          </p:cNvPr>
          <p:cNvSpPr/>
          <p:nvPr/>
        </p:nvSpPr>
        <p:spPr>
          <a:xfrm>
            <a:off x="558798" y="3296203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economiza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680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2.62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bilhões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operações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flutuante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01FB6177-9323-D2E0-85CA-A432A49C02EC}"/>
              </a:ext>
            </a:extLst>
          </p:cNvPr>
          <p:cNvSpPr/>
          <p:nvPr/>
        </p:nvSpPr>
        <p:spPr>
          <a:xfrm>
            <a:off x="571500" y="4560434"/>
            <a:ext cx="9497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(NE e VI)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entregam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Interseção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sobre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Média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C2A1C50A-350B-F886-BAF3-C2359C625D24}"/>
              </a:ext>
            </a:extLst>
          </p:cNvPr>
          <p:cNvSpPr/>
          <p:nvPr/>
        </p:nvSpPr>
        <p:spPr>
          <a:xfrm>
            <a:off x="533398" y="6579300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2271E2C0-A598-4891-A3BA-0EA7BE7DAA1A}"/>
              </a:ext>
            </a:extLst>
          </p:cNvPr>
          <p:cNvSpPr/>
          <p:nvPr/>
        </p:nvSpPr>
        <p:spPr>
          <a:xfrm>
            <a:off x="533398" y="7868528"/>
            <a:ext cx="850517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Menos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precisam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finais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84EC3-9D0F-1187-9FA8-E7BA955F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iagrama&#10;&#10;O conteúdo gerado por IA pode estar incorreto.">
            <a:extLst>
              <a:ext uri="{FF2B5EF4-FFF2-40B4-BE49-F238E27FC236}">
                <a16:creationId xmlns:a16="http://schemas.microsoft.com/office/drawing/2014/main" id="{66ACD393-1AEF-B9F5-97DE-AADDA492D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8491D613-98BF-3A70-B26F-81133F605944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F757E5D8-EC6F-1E9A-25DA-7F06DB8A81D1}"/>
              </a:ext>
            </a:extLst>
          </p:cNvPr>
          <p:cNvSpPr txBox="1"/>
          <p:nvPr/>
        </p:nvSpPr>
        <p:spPr>
          <a:xfrm>
            <a:off x="17716500" y="9713338"/>
            <a:ext cx="43766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12</a:t>
            </a:r>
          </a:p>
        </p:txBody>
      </p:sp>
      <p:sp>
        <p:nvSpPr>
          <p:cNvPr id="2" name="Text 41">
            <a:extLst>
              <a:ext uri="{FF2B5EF4-FFF2-40B4-BE49-F238E27FC236}">
                <a16:creationId xmlns:a16="http://schemas.microsoft.com/office/drawing/2014/main" id="{615976CA-F436-793A-760F-0A3B99F10606}"/>
              </a:ext>
            </a:extLst>
          </p:cNvPr>
          <p:cNvSpPr/>
          <p:nvPr/>
        </p:nvSpPr>
        <p:spPr>
          <a:xfrm>
            <a:off x="9143967" y="2590745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5520EF-FF07-95F9-83B3-E8B1E706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48"/>
          <a:stretch>
            <a:fillRect/>
          </a:stretch>
        </p:blipFill>
        <p:spPr>
          <a:xfrm>
            <a:off x="4726154" y="3009900"/>
            <a:ext cx="8835692" cy="4477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EBDFA9-109B-25B7-074D-D37FE5AB3162}"/>
              </a:ext>
            </a:extLst>
          </p:cNvPr>
          <p:cNvSpPr txBox="1"/>
          <p:nvPr/>
        </p:nvSpPr>
        <p:spPr>
          <a:xfrm>
            <a:off x="6698797" y="7487275"/>
            <a:ext cx="48904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8. </a:t>
            </a:r>
            <a:r>
              <a:rPr lang="pt-BR" sz="12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vs. Número de Classes</a:t>
            </a:r>
            <a:endParaRPr lang="en-US" sz="12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71501" y="2242009"/>
            <a:ext cx="6809556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Comparação de Tempo de Execução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1" y="2750610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3113744"/>
            <a:ext cx="899284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tempo de execução do critério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significativamente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permanece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quase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constante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1500" y="3849259"/>
            <a:ext cx="13016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Eficiência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5067300"/>
            <a:ext cx="384079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Impacto na Latência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636734"/>
            <a:ext cx="38103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063995"/>
            <a:ext cx="304570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Transmissão de dados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571500" y="12976332"/>
            <a:ext cx="8358188" cy="45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64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Fonte: Tabela II do artigo - Tempo médio (no Google Colab) para executar ambos os critérios de saída.</a:t>
            </a:r>
            <a:endParaRPr lang="en-US" sz="1464" dirty="0"/>
          </a:p>
        </p:txBody>
      </p:sp>
      <p:pic>
        <p:nvPicPr>
          <p:cNvPr id="47" name="Imagem 46" descr="Diagrama&#10;&#10;O conteúdo gerado por IA pode estar incorreto.">
            <a:extLst>
              <a:ext uri="{FF2B5EF4-FFF2-40B4-BE49-F238E27FC236}">
                <a16:creationId xmlns:a16="http://schemas.microsoft.com/office/drawing/2014/main" id="{7366E013-2E02-DA7A-0B4F-6BCAB0842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48" name="Text 0">
            <a:extLst>
              <a:ext uri="{FF2B5EF4-FFF2-40B4-BE49-F238E27FC236}">
                <a16:creationId xmlns:a16="http://schemas.microsoft.com/office/drawing/2014/main" id="{88D90482-39EE-58A4-FF05-4BD87BB3200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RESULTADOS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0946EF63-6DD1-A511-89F9-52B0F6F0A2EC}"/>
              </a:ext>
            </a:extLst>
          </p:cNvPr>
          <p:cNvSpPr txBox="1"/>
          <p:nvPr/>
        </p:nvSpPr>
        <p:spPr>
          <a:xfrm>
            <a:off x="17716500" y="9713338"/>
            <a:ext cx="43766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13</a:t>
            </a:r>
          </a:p>
        </p:txBody>
      </p:sp>
      <p:sp>
        <p:nvSpPr>
          <p:cNvPr id="54" name="Text 3">
            <a:extLst>
              <a:ext uri="{FF2B5EF4-FFF2-40B4-BE49-F238E27FC236}">
                <a16:creationId xmlns:a16="http://schemas.microsoft.com/office/drawing/2014/main" id="{39BBAFF3-7AB6-DFD1-A174-A97BC19C1CD2}"/>
              </a:ext>
            </a:extLst>
          </p:cNvPr>
          <p:cNvSpPr/>
          <p:nvPr/>
        </p:nvSpPr>
        <p:spPr>
          <a:xfrm>
            <a:off x="571500" y="4223147"/>
            <a:ext cx="899284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 100 classes,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leva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aproximadamente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122ms,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mantém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8,7ms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F2FB178A-C386-664D-1758-045AF8BFEF7E}"/>
              </a:ext>
            </a:extLst>
          </p:cNvPr>
          <p:cNvSpPr/>
          <p:nvPr/>
        </p:nvSpPr>
        <p:spPr>
          <a:xfrm>
            <a:off x="578534" y="5996286"/>
            <a:ext cx="899284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early exit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paralelo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VI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supera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taxa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0,88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6" name="Text 3">
            <a:extLst>
              <a:ext uri="{FF2B5EF4-FFF2-40B4-BE49-F238E27FC236}">
                <a16:creationId xmlns:a16="http://schemas.microsoft.com/office/drawing/2014/main" id="{496ECFA6-8699-4A8C-16AF-441BF9D0879D}"/>
              </a:ext>
            </a:extLst>
          </p:cNvPr>
          <p:cNvSpPr/>
          <p:nvPr/>
        </p:nvSpPr>
        <p:spPr>
          <a:xfrm>
            <a:off x="571500" y="7423547"/>
            <a:ext cx="926717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subutiliza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intermediárias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enviando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imagens para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última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comunicação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560-CF91-34C6-5EDC-0D31F67B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D695768-8960-73C0-4C2D-886090AB44CC}"/>
              </a:ext>
            </a:extLst>
          </p:cNvPr>
          <p:cNvSpPr/>
          <p:nvPr/>
        </p:nvSpPr>
        <p:spPr>
          <a:xfrm>
            <a:off x="614510" y="1714500"/>
            <a:ext cx="4406656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Principais Contribuições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F99F5F4-6C03-EB08-BC9C-116830B1B226}"/>
              </a:ext>
            </a:extLst>
          </p:cNvPr>
          <p:cNvSpPr/>
          <p:nvPr/>
        </p:nvSpPr>
        <p:spPr>
          <a:xfrm>
            <a:off x="906884" y="2238762"/>
            <a:ext cx="31979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Adaptação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A8D2306-A147-C1A4-6A92-861AA13EFE95}"/>
              </a:ext>
            </a:extLst>
          </p:cNvPr>
          <p:cNvSpPr/>
          <p:nvPr/>
        </p:nvSpPr>
        <p:spPr>
          <a:xfrm>
            <a:off x="614511" y="27666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9DDC24-92AC-5063-2E2B-DD60F30B5F5D}"/>
              </a:ext>
            </a:extLst>
          </p:cNvPr>
          <p:cNvSpPr/>
          <p:nvPr/>
        </p:nvSpPr>
        <p:spPr>
          <a:xfrm>
            <a:off x="614510" y="316674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E308D60-D21B-E6C9-E22F-79B761AB0F40}"/>
              </a:ext>
            </a:extLst>
          </p:cNvPr>
          <p:cNvSpPr/>
          <p:nvPr/>
        </p:nvSpPr>
        <p:spPr>
          <a:xfrm>
            <a:off x="906884" y="2611536"/>
            <a:ext cx="503663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Proposta do critério baseado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DB37ADF-E9AB-E8F3-60DC-A602272DE954}"/>
              </a:ext>
            </a:extLst>
          </p:cNvPr>
          <p:cNvSpPr/>
          <p:nvPr/>
        </p:nvSpPr>
        <p:spPr>
          <a:xfrm>
            <a:off x="6309158" y="3298384"/>
            <a:ext cx="1346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3A540C3-5DAC-C2C3-4D17-2816FEB9D5B9}"/>
              </a:ext>
            </a:extLst>
          </p:cNvPr>
          <p:cNvSpPr/>
          <p:nvPr/>
        </p:nvSpPr>
        <p:spPr>
          <a:xfrm>
            <a:off x="614509" y="396063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4716EF7-1427-25A1-0CCA-85430D519017}"/>
              </a:ext>
            </a:extLst>
          </p:cNvPr>
          <p:cNvSpPr/>
          <p:nvPr/>
        </p:nvSpPr>
        <p:spPr>
          <a:xfrm>
            <a:off x="906884" y="2984310"/>
            <a:ext cx="280044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3" name="Imagem 22" descr="Diagrama&#10;&#10;O conteúdo gerado por IA pode estar incorreto.">
            <a:extLst>
              <a:ext uri="{FF2B5EF4-FFF2-40B4-BE49-F238E27FC236}">
                <a16:creationId xmlns:a16="http://schemas.microsoft.com/office/drawing/2014/main" id="{6C194F04-C86C-9363-4871-D67C4062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77452FC2-D1DB-A2CE-0427-0A9C804E76F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CONCLUSÕES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A00AA38-0A9A-1EE0-C5CD-21CA526DD648}"/>
              </a:ext>
            </a:extLst>
          </p:cNvPr>
          <p:cNvSpPr txBox="1"/>
          <p:nvPr/>
        </p:nvSpPr>
        <p:spPr>
          <a:xfrm>
            <a:off x="17716500" y="9713338"/>
            <a:ext cx="437660" cy="38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14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A5F0C3A7-E4A4-7F40-CAE7-C4D4785D4B73}"/>
              </a:ext>
            </a:extLst>
          </p:cNvPr>
          <p:cNvGrpSpPr/>
          <p:nvPr/>
        </p:nvGrpSpPr>
        <p:grpSpPr>
          <a:xfrm rot="-2808600">
            <a:off x="626190" y="2340648"/>
            <a:ext cx="104629" cy="104833"/>
            <a:chOff x="0" y="0"/>
            <a:chExt cx="27556" cy="2761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BAA0667-D978-1FB7-F3B0-BE89BF308C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63ADA368-405B-6DB5-CC25-5B03239B3A62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BBD425C5-8847-4458-5CFA-7C1C7DD9A194}"/>
              </a:ext>
            </a:extLst>
          </p:cNvPr>
          <p:cNvGrpSpPr/>
          <p:nvPr/>
        </p:nvGrpSpPr>
        <p:grpSpPr>
          <a:xfrm rot="-2808600">
            <a:off x="625053" y="2698425"/>
            <a:ext cx="104629" cy="104833"/>
            <a:chOff x="0" y="0"/>
            <a:chExt cx="27556" cy="27610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A8765A55-7108-CDA8-8321-E9B1751CC4EF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2967D3E7-5D7F-83F2-5EDD-64AD0B6E889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F3052256-454D-9E8E-C726-6C25EE3B38F4}"/>
              </a:ext>
            </a:extLst>
          </p:cNvPr>
          <p:cNvGrpSpPr/>
          <p:nvPr/>
        </p:nvGrpSpPr>
        <p:grpSpPr>
          <a:xfrm rot="-2808600">
            <a:off x="623916" y="3078735"/>
            <a:ext cx="104629" cy="104833"/>
            <a:chOff x="0" y="0"/>
            <a:chExt cx="27556" cy="27610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A825502B-8B63-5276-5A42-01076DF9F5F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152622F3-C0AD-B4BC-8964-D9EA72C4B33D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5" name="Text 2"/>
          <p:cNvSpPr/>
          <p:nvPr/>
        </p:nvSpPr>
        <p:spPr>
          <a:xfrm>
            <a:off x="1080282" y="4099216"/>
            <a:ext cx="406521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Métricas de Saída Alternativas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6" name="Text 3"/>
          <p:cNvSpPr/>
          <p:nvPr/>
        </p:nvSpPr>
        <p:spPr>
          <a:xfrm>
            <a:off x="1080282" y="4443885"/>
            <a:ext cx="94977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Investigar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outras métricas além da VI para implementar o critério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em região, possivelmente com melhor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desempenho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características específicas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7" name="Text 4"/>
          <p:cNvSpPr/>
          <p:nvPr/>
        </p:nvSpPr>
        <p:spPr>
          <a:xfrm>
            <a:off x="1087209" y="5566102"/>
            <a:ext cx="343844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Critérios Sensíveis à Rede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8" name="Text 5"/>
          <p:cNvSpPr/>
          <p:nvPr/>
        </p:nvSpPr>
        <p:spPr>
          <a:xfrm>
            <a:off x="1087209" y="5893345"/>
            <a:ext cx="994799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Desenvolver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critérios que considerem os requisitos de transmissão de dados,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adaptando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às condições da rede e à disponibilidade de largura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banda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9" name="Text 6"/>
          <p:cNvSpPr/>
          <p:nvPr/>
        </p:nvSpPr>
        <p:spPr>
          <a:xfrm>
            <a:off x="1087209" y="6905522"/>
            <a:ext cx="41197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Ajustes Dinâmicos de Limiares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0" name="Text 7"/>
          <p:cNvSpPr/>
          <p:nvPr/>
        </p:nvSpPr>
        <p:spPr>
          <a:xfrm>
            <a:off x="1080282" y="7276085"/>
            <a:ext cx="1010732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mecanismos para ajustar dinamicamente 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conforme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estado da rede, balanceando latência e qualidade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tempo real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1" name="Text 8"/>
          <p:cNvSpPr/>
          <p:nvPr/>
        </p:nvSpPr>
        <p:spPr>
          <a:xfrm>
            <a:off x="1087209" y="8417163"/>
            <a:ext cx="71734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Aplicação em Outras Tarefas de Visão Computacional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2" name="Text 9"/>
          <p:cNvSpPr/>
          <p:nvPr/>
        </p:nvSpPr>
        <p:spPr>
          <a:xfrm>
            <a:off x="1080282" y="8778801"/>
            <a:ext cx="106407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Estender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conceito de critérios de saída baseados em região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outras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endParaRPr lang="en-US" sz="2000" dirty="0">
              <a:solidFill>
                <a:srgbClr val="231F20"/>
              </a:solidFill>
              <a:latin typeface="Montserrat" pitchFamily="2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além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segmentação semântica, como detecção de objetos ou estimação de pose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43" name="Gráfico 42" descr="Concluído com preenchimento sólido">
            <a:extLst>
              <a:ext uri="{FF2B5EF4-FFF2-40B4-BE49-F238E27FC236}">
                <a16:creationId xmlns:a16="http://schemas.microsoft.com/office/drawing/2014/main" id="{76FBFA8C-D8B0-7F86-D0B8-C75FC0FE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351" y="8363303"/>
            <a:ext cx="415498" cy="415498"/>
          </a:xfrm>
          <a:prstGeom prst="rect">
            <a:avLst/>
          </a:prstGeom>
        </p:spPr>
      </p:pic>
      <p:pic>
        <p:nvPicPr>
          <p:cNvPr id="44" name="Gráfico 43" descr="Hierarquia com preenchimento sólido">
            <a:extLst>
              <a:ext uri="{FF2B5EF4-FFF2-40B4-BE49-F238E27FC236}">
                <a16:creationId xmlns:a16="http://schemas.microsoft.com/office/drawing/2014/main" id="{BB8D2B5F-F5AF-CD39-1CE9-3C43206E7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351" y="5476979"/>
            <a:ext cx="415498" cy="415498"/>
          </a:xfrm>
          <a:prstGeom prst="rect">
            <a:avLst/>
          </a:prstGeom>
        </p:spPr>
      </p:pic>
      <p:pic>
        <p:nvPicPr>
          <p:cNvPr id="45" name="Gráfico 44" descr="Configurações com preenchimento sólido">
            <a:extLst>
              <a:ext uri="{FF2B5EF4-FFF2-40B4-BE49-F238E27FC236}">
                <a16:creationId xmlns:a16="http://schemas.microsoft.com/office/drawing/2014/main" id="{C359291C-1D4D-223F-0031-0DD4211BD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351" y="6863914"/>
            <a:ext cx="415498" cy="415498"/>
          </a:xfrm>
          <a:prstGeom prst="rect">
            <a:avLst/>
          </a:prstGeom>
        </p:spPr>
      </p:pic>
      <p:pic>
        <p:nvPicPr>
          <p:cNvPr id="46" name="Gráfico 45" descr="Tendência ascendente com preenchimento sólido">
            <a:extLst>
              <a:ext uri="{FF2B5EF4-FFF2-40B4-BE49-F238E27FC236}">
                <a16:creationId xmlns:a16="http://schemas.microsoft.com/office/drawing/2014/main" id="{5359709D-CA32-1BBC-ED85-B08DEE3669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424" y="4031930"/>
            <a:ext cx="415498" cy="415498"/>
          </a:xfrm>
          <a:prstGeom prst="rect">
            <a:avLst/>
          </a:prstGeom>
        </p:spPr>
      </p:pic>
      <p:sp>
        <p:nvSpPr>
          <p:cNvPr id="47" name="Text 1">
            <a:extLst>
              <a:ext uri="{FF2B5EF4-FFF2-40B4-BE49-F238E27FC236}">
                <a16:creationId xmlns:a16="http://schemas.microsoft.com/office/drawing/2014/main" id="{D28B91F1-8661-E8DA-4655-9A565A23E9B3}"/>
              </a:ext>
            </a:extLst>
          </p:cNvPr>
          <p:cNvSpPr/>
          <p:nvPr/>
        </p:nvSpPr>
        <p:spPr>
          <a:xfrm>
            <a:off x="571502" y="3488463"/>
            <a:ext cx="317715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Trabalhos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futuros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4059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462" y="1964318"/>
            <a:ext cx="1022738" cy="7370182"/>
            <a:chOff x="0" y="0"/>
            <a:chExt cx="242193" cy="1488314"/>
          </a:xfrm>
          <a:solidFill>
            <a:srgbClr val="B2223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2193" cy="1488314"/>
            </a:xfrm>
            <a:custGeom>
              <a:avLst/>
              <a:gdLst/>
              <a:ahLst/>
              <a:cxnLst/>
              <a:rect l="l" t="t" r="r" b="b"/>
              <a:pathLst>
                <a:path w="242193" h="1488314">
                  <a:moveTo>
                    <a:pt x="0" y="0"/>
                  </a:moveTo>
                  <a:lnTo>
                    <a:pt x="242193" y="0"/>
                  </a:lnTo>
                  <a:lnTo>
                    <a:pt x="242193" y="1488314"/>
                  </a:lnTo>
                  <a:lnTo>
                    <a:pt x="0" y="14883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2193" cy="152641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9286" y="2037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429" y="36902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BASEADO EM ENTROPIA NORMALIZADA (NE)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429" y="4516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LIMITAÇÕES DO CRITÉRIO 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20522" y="9713338"/>
            <a:ext cx="233638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2991" y="2054039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2991" y="2874987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332" y="3710404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89" y="4530863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589" y="5360811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286" y="5343234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CRITÉRIO DE SAÍDA BESEADO EM REGIÃO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79BFCAAD-9687-51C6-9B51-28B567C959C5}"/>
              </a:ext>
            </a:extLst>
          </p:cNvPr>
          <p:cNvSpPr txBox="1"/>
          <p:nvPr/>
        </p:nvSpPr>
        <p:spPr>
          <a:xfrm>
            <a:off x="1859286" y="2863734"/>
            <a:ext cx="15097734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SEGMENTAÇÃO SEMÂNTICA E EE-</a:t>
            </a:r>
            <a:r>
              <a:rPr lang="pt-BR" sz="2799" b="1" spc="274" dirty="0" err="1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DDNs</a:t>
            </a:r>
            <a:endParaRPr lang="pt-BR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39CE0CB-5285-9A0C-C12C-F715CB771A68}"/>
              </a:ext>
            </a:extLst>
          </p:cNvPr>
          <p:cNvSpPr txBox="1"/>
          <p:nvPr/>
        </p:nvSpPr>
        <p:spPr>
          <a:xfrm>
            <a:off x="1877429" y="6169734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VARIAÇÃO DA INFORMAÇÃO (VI)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2D61E867-6825-4F63-F445-3633949B942A}"/>
              </a:ext>
            </a:extLst>
          </p:cNvPr>
          <p:cNvSpPr txBox="1"/>
          <p:nvPr/>
        </p:nvSpPr>
        <p:spPr>
          <a:xfrm>
            <a:off x="750589" y="6199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06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D289BB9-F865-819A-680D-AA5F853BCA62}"/>
              </a:ext>
            </a:extLst>
          </p:cNvPr>
          <p:cNvSpPr txBox="1"/>
          <p:nvPr/>
        </p:nvSpPr>
        <p:spPr>
          <a:xfrm>
            <a:off x="750589" y="70264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07</a:t>
            </a:r>
          </a:p>
        </p:txBody>
      </p:sp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DCB312B3-B6A3-7D99-EC86-3F80C468B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6DDA07B9-7185-CDDC-1E8B-F9735510152E}"/>
              </a:ext>
            </a:extLst>
          </p:cNvPr>
          <p:cNvSpPr txBox="1"/>
          <p:nvPr/>
        </p:nvSpPr>
        <p:spPr>
          <a:xfrm>
            <a:off x="729406" y="7852902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08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3B2777B-5360-B6E9-3BF0-9B5F8BF1C7E0}"/>
              </a:ext>
            </a:extLst>
          </p:cNvPr>
          <p:cNvSpPr txBox="1"/>
          <p:nvPr/>
        </p:nvSpPr>
        <p:spPr>
          <a:xfrm>
            <a:off x="1877429" y="7834166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pt-BR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RESULTADO EXPERIMENTAL</a:t>
            </a:r>
            <a:endParaRPr lang="en-US" sz="2799" b="1" spc="274" dirty="0">
              <a:solidFill>
                <a:srgbClr val="231F20"/>
              </a:solidFill>
              <a:latin typeface="Montserrat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6DBCAB63-6C8C-A358-C060-ADA08DFE2D0F}"/>
              </a:ext>
            </a:extLst>
          </p:cNvPr>
          <p:cNvSpPr txBox="1"/>
          <p:nvPr/>
        </p:nvSpPr>
        <p:spPr>
          <a:xfrm>
            <a:off x="1855847" y="7001950"/>
            <a:ext cx="1512313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CONFIGURAÇÃO DE TESTES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2924FA9-321C-0B9F-144F-BF694013E9CF}"/>
              </a:ext>
            </a:extLst>
          </p:cNvPr>
          <p:cNvSpPr txBox="1"/>
          <p:nvPr/>
        </p:nvSpPr>
        <p:spPr>
          <a:xfrm>
            <a:off x="697472" y="8602668"/>
            <a:ext cx="694895" cy="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i="1" dirty="0">
                <a:solidFill>
                  <a:schemeClr val="bg1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09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F393B8F3-3F43-4CEF-440F-E413AEA0E85A}"/>
              </a:ext>
            </a:extLst>
          </p:cNvPr>
          <p:cNvSpPr txBox="1"/>
          <p:nvPr/>
        </p:nvSpPr>
        <p:spPr>
          <a:xfrm>
            <a:off x="1855847" y="8572499"/>
            <a:ext cx="15141276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231F20"/>
                </a:solidFill>
                <a:latin typeface="Montserrat" pitchFamily="2" charset="0"/>
                <a:ea typeface="Lato"/>
                <a:cs typeface="Lato"/>
                <a:sym typeface="Lato"/>
              </a:rPr>
              <a:t>CONCLUSÃO</a:t>
            </a:r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F88F0D2F-539E-D642-0C9F-01F994645D20}"/>
              </a:ext>
            </a:extLst>
          </p:cNvPr>
          <p:cNvSpPr/>
          <p:nvPr/>
        </p:nvSpPr>
        <p:spPr>
          <a:xfrm>
            <a:off x="571501" y="649487"/>
            <a:ext cx="312585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CONTEÚDO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" descr="https://intellabs.github.io/distiller/algo_earlyexit.html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513" y="2334494"/>
            <a:ext cx="7618691" cy="5618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1" y="645640"/>
            <a:ext cx="3771866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INTRODUÇÃO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731" y="2628900"/>
            <a:ext cx="871071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com Saída Antecipada (EE-DNNs)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9601" y="3114084"/>
            <a:ext cx="9045240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Redes neurais multi-saída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projetadas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ambientes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auxiliares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dividir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locais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9731" y="36810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932901" y="408342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9730" y="448347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9600" y="408285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9600" y="4553159"/>
            <a:ext cx="136575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4615" y="5119879"/>
            <a:ext cx="880048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Implementar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soluções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cenários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recursos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sensíveis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latência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9796" y="564138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54615" y="5975747"/>
            <a:ext cx="880042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Falta de um critério de saída eficiente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interromper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cedo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tarefas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6CBE18-9464-88BD-35C8-C7257F7D6808}"/>
              </a:ext>
            </a:extLst>
          </p:cNvPr>
          <p:cNvSpPr txBox="1"/>
          <p:nvPr/>
        </p:nvSpPr>
        <p:spPr>
          <a:xfrm>
            <a:off x="12330102" y="7952505"/>
            <a:ext cx="3581400" cy="27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1.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>
                <a:latin typeface="Montserrat" pitchFamily="2" charset="0"/>
                <a:hlinkClick r:id="rId4"/>
              </a:rPr>
              <a:t>Early Exit Neural Network Distiller</a:t>
            </a:r>
            <a:endParaRPr lang="en-US" sz="1200" dirty="0">
              <a:latin typeface="Montserrat" pitchFamily="2" charset="0"/>
            </a:endParaRPr>
          </a:p>
        </p:txBody>
      </p:sp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16DCE317-738E-1BB7-92E4-C6912B99F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DDFF0AB3-69D6-7096-4250-0CBF6942689D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8047D756-55BC-1DC3-DA5C-CA5C3133CA00}"/>
              </a:ext>
            </a:extLst>
          </p:cNvPr>
          <p:cNvGrpSpPr/>
          <p:nvPr/>
        </p:nvGrpSpPr>
        <p:grpSpPr>
          <a:xfrm rot="-2808600">
            <a:off x="631502" y="5224576"/>
            <a:ext cx="104629" cy="104833"/>
            <a:chOff x="0" y="0"/>
            <a:chExt cx="27556" cy="2761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4DEDCDC-7BFE-2120-77A9-E94295377CA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9B15CEFD-D4EB-BAA8-615C-DCDAD514C60F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A6439622-C0FF-92B3-66B5-E8E4D20CB44B}"/>
              </a:ext>
            </a:extLst>
          </p:cNvPr>
          <p:cNvGrpSpPr/>
          <p:nvPr/>
        </p:nvGrpSpPr>
        <p:grpSpPr>
          <a:xfrm rot="-2808600">
            <a:off x="631502" y="6076509"/>
            <a:ext cx="104629" cy="104833"/>
            <a:chOff x="0" y="0"/>
            <a:chExt cx="27556" cy="27610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38432F9C-7801-3E90-B680-413BE6829C8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2F6E8FC1-3309-012F-350B-0519D219F4F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1" y="645640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571501" y="2181576"/>
            <a:ext cx="621804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que é Segmentação Semântica?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675350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Particionamento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uma imagem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semanticamente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relevantes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legendas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pixel 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23377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1" y="363382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1500" y="3738148"/>
            <a:ext cx="766209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Enquanto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classificação de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atribui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rótulos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à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nível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pixel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1502" y="464823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1" y="504828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956013"/>
            <a:ext cx="715580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EE-DNNs para Segmentação Semântica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0" y="5511629"/>
            <a:ext cx="155331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Arquitetura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71500" y="5927127"/>
            <a:ext cx="7801414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antecipadas (early exits) ramificam-se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partir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neural principal,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produzindo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graus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1" y="60082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64082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71501" y="7022625"/>
            <a:ext cx="1631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7436956"/>
            <a:ext cx="7817336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Primeiros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estágios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executados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dispositivos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borda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uso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camadas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mais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profundas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nuvem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apenas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dados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5C80B5F8-B1DD-E06F-B12E-05B0CB81CD41}"/>
              </a:ext>
            </a:extLst>
          </p:cNvPr>
          <p:cNvSpPr/>
          <p:nvPr/>
        </p:nvSpPr>
        <p:spPr>
          <a:xfrm>
            <a:off x="571502" y="649487"/>
            <a:ext cx="1070584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E EE-DDNs</a:t>
            </a:r>
            <a:endParaRPr lang="en-US" sz="4000" dirty="0">
              <a:solidFill>
                <a:srgbClr val="B22232"/>
              </a:solidFill>
              <a:latin typeface="Montserrat" pitchFamily="2" charset="0"/>
            </a:endParaRPr>
          </a:p>
        </p:txBody>
      </p:sp>
      <p:pic>
        <p:nvPicPr>
          <p:cNvPr id="26" name="Imagem 25" descr="Diagrama&#10;&#10;O conteúdo gerado por IA pode estar incorreto.">
            <a:extLst>
              <a:ext uri="{FF2B5EF4-FFF2-40B4-BE49-F238E27FC236}">
                <a16:creationId xmlns:a16="http://schemas.microsoft.com/office/drawing/2014/main" id="{0F12D43A-EA72-DAE8-011E-7755B841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FFFF38A-2EFA-D809-DFEC-29E00F56D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741" y="1761825"/>
            <a:ext cx="8387679" cy="375524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FFE8094-CB9A-BDDF-DD49-4DBF55B0377B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609162"/>
            <a:ext cx="8162448" cy="408122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4F42EDF-47B0-D4BE-DE65-D0863CB58348}"/>
              </a:ext>
            </a:extLst>
          </p:cNvPr>
          <p:cNvSpPr txBox="1"/>
          <p:nvPr/>
        </p:nvSpPr>
        <p:spPr>
          <a:xfrm>
            <a:off x="10134600" y="5460051"/>
            <a:ext cx="6111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2. </a:t>
            </a:r>
            <a:r>
              <a:rPr lang="pt-BR" sz="1200" dirty="0">
                <a:latin typeface="Montserrat" pitchFamily="2" charset="0"/>
              </a:rPr>
              <a:t>Uma EE-DNN para segmentação semântica mostrando os dados de saída nas primeiras saídas e uma ilustração sobre como distribuir essa DNN.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BF8855-A2FA-64B8-D58F-A63F9874A822}"/>
              </a:ext>
            </a:extLst>
          </p:cNvPr>
          <p:cNvSpPr txBox="1"/>
          <p:nvPr/>
        </p:nvSpPr>
        <p:spPr>
          <a:xfrm>
            <a:off x="9331412" y="9180235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3. </a:t>
            </a:r>
            <a:r>
              <a:rPr lang="pt-BR" sz="1200" dirty="0">
                <a:latin typeface="Montserrat" pitchFamily="2" charset="0"/>
              </a:rPr>
              <a:t>Arquitetura de uma Rede Neural de Saída Antecipada (EE-DNN) com múltiplos pontos de saída</a:t>
            </a:r>
            <a:endParaRPr lang="en-US" sz="1200" dirty="0">
              <a:latin typeface="Montserrat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85595029-5AB3-7044-0D42-9E6B6719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410" y="2591418"/>
            <a:ext cx="6626673" cy="3415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206" y="4786076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0311" y="2274160"/>
            <a:ext cx="7173439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NE na Classificação de Imagens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0876" y="2818489"/>
            <a:ext cx="101738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Uma baixa entropia indica alta confiança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pela rede neural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8325" y="4222915"/>
            <a:ext cx="967572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Quando a entropia normalizada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abaixo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um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τ  ,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inferência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ser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concluída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84319" y="421135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993038" y="4364946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3540" y="5052486"/>
            <a:ext cx="3835987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Desafios</a:t>
            </a:r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processo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66556" y="5541801"/>
            <a:ext cx="900887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 na classificação de imagens vs.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66556" y="6006614"/>
            <a:ext cx="990335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simultaneamente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4" name="Imagem 33" descr="Diagrama&#10;&#10;O conteúdo gerado por IA pode estar incorreto.">
            <a:extLst>
              <a:ext uri="{FF2B5EF4-FFF2-40B4-BE49-F238E27FC236}">
                <a16:creationId xmlns:a16="http://schemas.microsoft.com/office/drawing/2014/main" id="{199F0555-65D0-32DB-FFD2-AF83EE8B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5" name="Text 0">
            <a:extLst>
              <a:ext uri="{FF2B5EF4-FFF2-40B4-BE49-F238E27FC236}">
                <a16:creationId xmlns:a16="http://schemas.microsoft.com/office/drawing/2014/main" id="{72B38887-AFD8-1564-C9DD-E10CD7BE6941}"/>
              </a:ext>
            </a:extLst>
          </p:cNvPr>
          <p:cNvSpPr/>
          <p:nvPr/>
        </p:nvSpPr>
        <p:spPr>
          <a:xfrm>
            <a:off x="571502" y="649487"/>
            <a:ext cx="175604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BASEADO EM ENTROPIA NORMALIZADA (NE)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9E092737-F118-9FCD-378D-8E97E706D0C0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853B710-EC55-6D4F-85FB-90FDE9C7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463" y="3119876"/>
            <a:ext cx="5314211" cy="1098699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127BB4-85BB-C425-AA12-476740E5CFD1}"/>
              </a:ext>
            </a:extLst>
          </p:cNvPr>
          <p:cNvSpPr txBox="1"/>
          <p:nvPr/>
        </p:nvSpPr>
        <p:spPr>
          <a:xfrm>
            <a:off x="11971886" y="6037392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4.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383C91C7-EDB2-19CC-C179-FA089151B8AE}"/>
              </a:ext>
            </a:extLst>
          </p:cNvPr>
          <p:cNvGrpSpPr/>
          <p:nvPr/>
        </p:nvGrpSpPr>
        <p:grpSpPr>
          <a:xfrm rot="-2808600">
            <a:off x="634748" y="5643274"/>
            <a:ext cx="104629" cy="104833"/>
            <a:chOff x="0" y="0"/>
            <a:chExt cx="27556" cy="27610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8D7796F-4B86-96DA-9029-AF262D89D74D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F41B3373-8AEA-4089-A2BD-EB30124AB56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7" name="Group 13">
            <a:extLst>
              <a:ext uri="{FF2B5EF4-FFF2-40B4-BE49-F238E27FC236}">
                <a16:creationId xmlns:a16="http://schemas.microsoft.com/office/drawing/2014/main" id="{BAB47134-534A-0FBB-9AEF-D215059D08C8}"/>
              </a:ext>
            </a:extLst>
          </p:cNvPr>
          <p:cNvGrpSpPr/>
          <p:nvPr/>
        </p:nvGrpSpPr>
        <p:grpSpPr>
          <a:xfrm rot="-2808600">
            <a:off x="618615" y="6108087"/>
            <a:ext cx="104629" cy="104833"/>
            <a:chOff x="0" y="0"/>
            <a:chExt cx="27556" cy="27610"/>
          </a:xfrm>
        </p:grpSpPr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F3F2FC7-29CA-D31E-AE20-039F9A4C8266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4E16454E-0621-EBD7-AB89-C48D4B2C5915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755" y="1474988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405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2249703"/>
            <a:ext cx="5209760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Problemas de Escalabilidade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499" y="2741084"/>
            <a:ext cx="1239673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é O(n)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imagens,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-se O(n³)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Também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499" y="318425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3917" y="4346719"/>
            <a:ext cx="995378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6971" y="3570299"/>
            <a:ext cx="783227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Restrições na Escolha de Funções de Perda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2422" y="4164451"/>
            <a:ext cx="339355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Minimização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57854" y="4572596"/>
            <a:ext cx="1072039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critério NE requer que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minimize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rede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56717" y="5004304"/>
            <a:ext cx="252152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42420" y="5428782"/>
            <a:ext cx="12944979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perda baseadas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Lovász-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Softmax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entropia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tornando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-as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incompatíveis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56718" y="564819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56718" y="6048248"/>
            <a:ext cx="12182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60619" y="6700530"/>
            <a:ext cx="388087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Classificação de imagens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463107" y="6700529"/>
            <a:ext cx="55784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562223" y="7118272"/>
            <a:ext cx="387926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(NE):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463107" y="7119091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O(n³)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56717" y="7527236"/>
            <a:ext cx="496930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 semântica (VI proposto):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5526026" y="7527235"/>
            <a:ext cx="6684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</a:t>
            </a:r>
            <a:endParaRPr lang="en-US" sz="2000" dirty="0">
              <a:latin typeface="Montserrat" pitchFamily="2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60042" y="7017085"/>
            <a:ext cx="608797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31" name="Imagem 30" descr="Diagrama&#10;&#10;O conteúdo gerado por IA pode estar incorreto.">
            <a:extLst>
              <a:ext uri="{FF2B5EF4-FFF2-40B4-BE49-F238E27FC236}">
                <a16:creationId xmlns:a16="http://schemas.microsoft.com/office/drawing/2014/main" id="{6DCF83E4-F974-6914-07A3-7CC5164AE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33" name="Text 0">
            <a:extLst>
              <a:ext uri="{FF2B5EF4-FFF2-40B4-BE49-F238E27FC236}">
                <a16:creationId xmlns:a16="http://schemas.microsoft.com/office/drawing/2014/main" id="{4E268AF6-B2AC-34B2-5A7D-48E12066F6AF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LIMITAÇÕES DO CRITÉRIO NE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A87162BC-9134-FCDC-3DF4-FE7D29B32B39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F2EC6BFB-1ED9-2976-CBC6-6E7971F69CB5}"/>
              </a:ext>
            </a:extLst>
          </p:cNvPr>
          <p:cNvSpPr/>
          <p:nvPr/>
        </p:nvSpPr>
        <p:spPr>
          <a:xfrm>
            <a:off x="556717" y="6220499"/>
            <a:ext cx="457176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Relação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NE 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funções</a:t>
            </a:r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3256" y="6300673"/>
            <a:ext cx="1037143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Plano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15959" y="6818226"/>
            <a:ext cx="110158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Minimizar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discrepâncias entre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DNN e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verdade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fundamental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1885" y="7366564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674" y="7257078"/>
            <a:ext cx="1167947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diferenças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095" y="8325402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9844" y="7848421"/>
            <a:ext cx="397063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duas saídas consecutivas (Y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06594" y="7958670"/>
            <a:ext cx="25968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96775" y="7876219"/>
            <a:ext cx="4536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237147" y="7958669"/>
            <a:ext cx="6893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31589" y="7849234"/>
            <a:ext cx="92140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muito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semelhantes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a rede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já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está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sua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32514" y="935662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8750" y="8329658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4909" y="8849647"/>
            <a:ext cx="935512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Melhor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escalabilidade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tamanho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957583" y="9310120"/>
            <a:ext cx="1173718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restringir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escolha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durante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58" name="Imagem 57" descr="Diagrama&#10;&#10;O conteúdo gerado por IA pode estar incorreto.">
            <a:extLst>
              <a:ext uri="{FF2B5EF4-FFF2-40B4-BE49-F238E27FC236}">
                <a16:creationId xmlns:a16="http://schemas.microsoft.com/office/drawing/2014/main" id="{CD51D88F-74E0-74AC-0E5D-97738EC5E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60" name="Text 0">
            <a:extLst>
              <a:ext uri="{FF2B5EF4-FFF2-40B4-BE49-F238E27FC236}">
                <a16:creationId xmlns:a16="http://schemas.microsoft.com/office/drawing/2014/main" id="{69E5E556-FD20-58D9-4E9D-2D77D871D553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CRITÉRIO DE SAÍDA BESEADO EM REGIÃO</a:t>
            </a:r>
          </a:p>
        </p:txBody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C37EA8AE-4487-5DB4-7384-BB0252E6BA3A}"/>
              </a:ext>
            </a:extLst>
          </p:cNvPr>
          <p:cNvGrpSpPr/>
          <p:nvPr/>
        </p:nvGrpSpPr>
        <p:grpSpPr>
          <a:xfrm rot="-2808600">
            <a:off x="745593" y="8951119"/>
            <a:ext cx="104629" cy="104833"/>
            <a:chOff x="0" y="0"/>
            <a:chExt cx="27556" cy="27610"/>
          </a:xfrm>
        </p:grpSpPr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3815148D-DEA3-9B24-80E6-197075FDD41A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946A77B4-81F4-855C-1432-9FE9622EFC11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64" name="Group 13">
            <a:extLst>
              <a:ext uri="{FF2B5EF4-FFF2-40B4-BE49-F238E27FC236}">
                <a16:creationId xmlns:a16="http://schemas.microsoft.com/office/drawing/2014/main" id="{C66E3B30-EF5A-861F-41F3-F135B3C856E4}"/>
              </a:ext>
            </a:extLst>
          </p:cNvPr>
          <p:cNvGrpSpPr/>
          <p:nvPr/>
        </p:nvGrpSpPr>
        <p:grpSpPr>
          <a:xfrm rot="-2808600">
            <a:off x="745592" y="9411592"/>
            <a:ext cx="104629" cy="104833"/>
            <a:chOff x="0" y="0"/>
            <a:chExt cx="27556" cy="27610"/>
          </a:xfrm>
        </p:grpSpPr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663EFAC0-E135-1323-C15E-9D050C20BD61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2C9A7815-E9A6-C2C2-27D7-B929B5EF0BC7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7" name="Text 18">
            <a:extLst>
              <a:ext uri="{FF2B5EF4-FFF2-40B4-BE49-F238E27FC236}">
                <a16:creationId xmlns:a16="http://schemas.microsoft.com/office/drawing/2014/main" id="{71883D45-052A-8E22-3497-C5F170D20515}"/>
              </a:ext>
            </a:extLst>
          </p:cNvPr>
          <p:cNvSpPr/>
          <p:nvPr/>
        </p:nvSpPr>
        <p:spPr>
          <a:xfrm>
            <a:off x="928208" y="72647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grpSp>
        <p:nvGrpSpPr>
          <p:cNvPr id="68" name="Group 13">
            <a:extLst>
              <a:ext uri="{FF2B5EF4-FFF2-40B4-BE49-F238E27FC236}">
                <a16:creationId xmlns:a16="http://schemas.microsoft.com/office/drawing/2014/main" id="{D6BA1486-F1E2-682C-8805-3272FD2CB365}"/>
              </a:ext>
            </a:extLst>
          </p:cNvPr>
          <p:cNvGrpSpPr/>
          <p:nvPr/>
        </p:nvGrpSpPr>
        <p:grpSpPr>
          <a:xfrm rot="-2808600">
            <a:off x="703204" y="6915711"/>
            <a:ext cx="104629" cy="104833"/>
            <a:chOff x="0" y="0"/>
            <a:chExt cx="27556" cy="27610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082BEA01-BDB3-0170-E5A6-8138AC40DC98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TextBox 15">
              <a:extLst>
                <a:ext uri="{FF2B5EF4-FFF2-40B4-BE49-F238E27FC236}">
                  <a16:creationId xmlns:a16="http://schemas.microsoft.com/office/drawing/2014/main" id="{0345C1DA-5105-0ABE-BF50-51BC0062AACC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81EF51E8-C2E8-0972-5572-1F45DDE454AF}"/>
              </a:ext>
            </a:extLst>
          </p:cNvPr>
          <p:cNvGrpSpPr/>
          <p:nvPr/>
        </p:nvGrpSpPr>
        <p:grpSpPr>
          <a:xfrm rot="-2808600">
            <a:off x="703203" y="7376184"/>
            <a:ext cx="104629" cy="104833"/>
            <a:chOff x="0" y="0"/>
            <a:chExt cx="27556" cy="27610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138A22E-6D61-3FB8-3609-456D4E68A1E9}"/>
                </a:ext>
              </a:extLst>
            </p:cNvPr>
            <p:cNvSpPr/>
            <p:nvPr/>
          </p:nvSpPr>
          <p:spPr>
            <a:xfrm>
              <a:off x="0" y="0"/>
              <a:ext cx="27556" cy="27610"/>
            </a:xfrm>
            <a:custGeom>
              <a:avLst/>
              <a:gdLst/>
              <a:ahLst/>
              <a:cxnLst/>
              <a:rect l="l" t="t" r="r" b="b"/>
              <a:pathLst>
                <a:path w="27556" h="27610">
                  <a:moveTo>
                    <a:pt x="0" y="0"/>
                  </a:moveTo>
                  <a:lnTo>
                    <a:pt x="27556" y="0"/>
                  </a:lnTo>
                  <a:lnTo>
                    <a:pt x="27556" y="27610"/>
                  </a:lnTo>
                  <a:lnTo>
                    <a:pt x="0" y="27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717D860F-24E4-86DE-7AE5-38F68B2B13AB}"/>
                </a:ext>
              </a:extLst>
            </p:cNvPr>
            <p:cNvSpPr txBox="1"/>
            <p:nvPr/>
          </p:nvSpPr>
          <p:spPr>
            <a:xfrm>
              <a:off x="0" y="-38100"/>
              <a:ext cx="27556" cy="65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6" name="Text 18">
            <a:extLst>
              <a:ext uri="{FF2B5EF4-FFF2-40B4-BE49-F238E27FC236}">
                <a16:creationId xmlns:a16="http://schemas.microsoft.com/office/drawing/2014/main" id="{6AF71B2C-F62D-4F53-63B0-ABFF3407DEC1}"/>
              </a:ext>
            </a:extLst>
          </p:cNvPr>
          <p:cNvSpPr/>
          <p:nvPr/>
        </p:nvSpPr>
        <p:spPr>
          <a:xfrm>
            <a:off x="1086849" y="4925188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7" name="Shape 24">
            <a:extLst>
              <a:ext uri="{FF2B5EF4-FFF2-40B4-BE49-F238E27FC236}">
                <a16:creationId xmlns:a16="http://schemas.microsoft.com/office/drawing/2014/main" id="{EF50FC01-F44C-1368-F194-3368248D18C6}"/>
              </a:ext>
            </a:extLst>
          </p:cNvPr>
          <p:cNvSpPr/>
          <p:nvPr/>
        </p:nvSpPr>
        <p:spPr>
          <a:xfrm>
            <a:off x="786032" y="2856812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08" name="Text 25">
            <a:extLst>
              <a:ext uri="{FF2B5EF4-FFF2-40B4-BE49-F238E27FC236}">
                <a16:creationId xmlns:a16="http://schemas.microsoft.com/office/drawing/2014/main" id="{F0920B13-EAC5-4DF3-FE56-ACA0ECAE972C}"/>
              </a:ext>
            </a:extLst>
          </p:cNvPr>
          <p:cNvSpPr/>
          <p:nvPr/>
        </p:nvSpPr>
        <p:spPr>
          <a:xfrm>
            <a:off x="955459" y="2932625"/>
            <a:ext cx="8976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09" name="Text 26">
            <a:extLst>
              <a:ext uri="{FF2B5EF4-FFF2-40B4-BE49-F238E27FC236}">
                <a16:creationId xmlns:a16="http://schemas.microsoft.com/office/drawing/2014/main" id="{F5586E62-6D0E-CE22-095C-E27FD3736B73}"/>
              </a:ext>
            </a:extLst>
          </p:cNvPr>
          <p:cNvSpPr/>
          <p:nvPr/>
        </p:nvSpPr>
        <p:spPr>
          <a:xfrm>
            <a:off x="1428967" y="2930839"/>
            <a:ext cx="523059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i-1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0" name="Text 27">
            <a:extLst>
              <a:ext uri="{FF2B5EF4-FFF2-40B4-BE49-F238E27FC236}">
                <a16:creationId xmlns:a16="http://schemas.microsoft.com/office/drawing/2014/main" id="{4016B331-6739-6BFC-570A-5959681B7CDD}"/>
              </a:ext>
            </a:extLst>
          </p:cNvPr>
          <p:cNvSpPr/>
          <p:nvPr/>
        </p:nvSpPr>
        <p:spPr>
          <a:xfrm>
            <a:off x="6601021" y="2998704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1" name="Text 28">
            <a:extLst>
              <a:ext uri="{FF2B5EF4-FFF2-40B4-BE49-F238E27FC236}">
                <a16:creationId xmlns:a16="http://schemas.microsoft.com/office/drawing/2014/main" id="{93210214-59F4-77D9-3BD2-7980E1135AC4}"/>
              </a:ext>
            </a:extLst>
          </p:cNvPr>
          <p:cNvSpPr/>
          <p:nvPr/>
        </p:nvSpPr>
        <p:spPr>
          <a:xfrm>
            <a:off x="6798533" y="2930839"/>
            <a:ext cx="13625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2" name="Shape 29">
            <a:extLst>
              <a:ext uri="{FF2B5EF4-FFF2-40B4-BE49-F238E27FC236}">
                <a16:creationId xmlns:a16="http://schemas.microsoft.com/office/drawing/2014/main" id="{E8A9DA78-EBF5-BD38-9B6E-D046BA846429}"/>
              </a:ext>
            </a:extLst>
          </p:cNvPr>
          <p:cNvSpPr/>
          <p:nvPr/>
        </p:nvSpPr>
        <p:spPr>
          <a:xfrm>
            <a:off x="786032" y="3444910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3" name="Text 30">
            <a:extLst>
              <a:ext uri="{FF2B5EF4-FFF2-40B4-BE49-F238E27FC236}">
                <a16:creationId xmlns:a16="http://schemas.microsoft.com/office/drawing/2014/main" id="{0CFC0E99-4269-42A7-A973-3D097CF3E47D}"/>
              </a:ext>
            </a:extLst>
          </p:cNvPr>
          <p:cNvSpPr/>
          <p:nvPr/>
        </p:nvSpPr>
        <p:spPr>
          <a:xfrm>
            <a:off x="932215" y="3520723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4" name="Text 31">
            <a:extLst>
              <a:ext uri="{FF2B5EF4-FFF2-40B4-BE49-F238E27FC236}">
                <a16:creationId xmlns:a16="http://schemas.microsoft.com/office/drawing/2014/main" id="{6F1AB16C-65DC-F6EE-456D-4DFBDE1CDC82}"/>
              </a:ext>
            </a:extLst>
          </p:cNvPr>
          <p:cNvSpPr/>
          <p:nvPr/>
        </p:nvSpPr>
        <p:spPr>
          <a:xfrm>
            <a:off x="1428967" y="3518937"/>
            <a:ext cx="50590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Gerar segmentação na saída antecipada i 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5" name="Text 32">
            <a:extLst>
              <a:ext uri="{FF2B5EF4-FFF2-40B4-BE49-F238E27FC236}">
                <a16:creationId xmlns:a16="http://schemas.microsoft.com/office/drawing/2014/main" id="{E4E4D751-2156-F4F2-462B-64BCD1AD0356}"/>
              </a:ext>
            </a:extLst>
          </p:cNvPr>
          <p:cNvSpPr/>
          <p:nvPr/>
        </p:nvSpPr>
        <p:spPr>
          <a:xfrm>
            <a:off x="6428739" y="3599112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6" name="Text 33">
            <a:extLst>
              <a:ext uri="{FF2B5EF4-FFF2-40B4-BE49-F238E27FC236}">
                <a16:creationId xmlns:a16="http://schemas.microsoft.com/office/drawing/2014/main" id="{F2D28BA2-5336-8192-7115-F41E676FFED3}"/>
              </a:ext>
            </a:extLst>
          </p:cNvPr>
          <p:cNvSpPr/>
          <p:nvPr/>
        </p:nvSpPr>
        <p:spPr>
          <a:xfrm>
            <a:off x="6525679" y="3520914"/>
            <a:ext cx="75342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7" name="Shape 34">
            <a:extLst>
              <a:ext uri="{FF2B5EF4-FFF2-40B4-BE49-F238E27FC236}">
                <a16:creationId xmlns:a16="http://schemas.microsoft.com/office/drawing/2014/main" id="{D5FAC36A-1E5F-C76F-3E13-38A52790D942}"/>
              </a:ext>
            </a:extLst>
          </p:cNvPr>
          <p:cNvSpPr/>
          <p:nvPr/>
        </p:nvSpPr>
        <p:spPr>
          <a:xfrm>
            <a:off x="771912" y="4046558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18" name="Text 35">
            <a:extLst>
              <a:ext uri="{FF2B5EF4-FFF2-40B4-BE49-F238E27FC236}">
                <a16:creationId xmlns:a16="http://schemas.microsoft.com/office/drawing/2014/main" id="{9328000B-01D7-FAA1-CC27-305E05F6CECE}"/>
              </a:ext>
            </a:extLst>
          </p:cNvPr>
          <p:cNvSpPr/>
          <p:nvPr/>
        </p:nvSpPr>
        <p:spPr>
          <a:xfrm>
            <a:off x="918095" y="4122371"/>
            <a:ext cx="136256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3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9" name="Text 36">
            <a:extLst>
              <a:ext uri="{FF2B5EF4-FFF2-40B4-BE49-F238E27FC236}">
                <a16:creationId xmlns:a16="http://schemas.microsoft.com/office/drawing/2014/main" id="{961A1EC8-CA53-AD2B-02D9-7E12F752BC06}"/>
              </a:ext>
            </a:extLst>
          </p:cNvPr>
          <p:cNvSpPr/>
          <p:nvPr/>
        </p:nvSpPr>
        <p:spPr>
          <a:xfrm>
            <a:off x="1414848" y="4120585"/>
            <a:ext cx="3082575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Calcular diferenças entre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0" name="Text 37">
            <a:extLst>
              <a:ext uri="{FF2B5EF4-FFF2-40B4-BE49-F238E27FC236}">
                <a16:creationId xmlns:a16="http://schemas.microsoft.com/office/drawing/2014/main" id="{E4116141-4F83-60A7-A64C-43940C7B2B7B}"/>
              </a:ext>
            </a:extLst>
          </p:cNvPr>
          <p:cNvSpPr/>
          <p:nvPr/>
        </p:nvSpPr>
        <p:spPr>
          <a:xfrm>
            <a:off x="4472402" y="4192291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1" name="Text 38">
            <a:extLst>
              <a:ext uri="{FF2B5EF4-FFF2-40B4-BE49-F238E27FC236}">
                <a16:creationId xmlns:a16="http://schemas.microsoft.com/office/drawing/2014/main" id="{91B5322A-5603-1545-7ED3-63053297F523}"/>
              </a:ext>
            </a:extLst>
          </p:cNvPr>
          <p:cNvSpPr/>
          <p:nvPr/>
        </p:nvSpPr>
        <p:spPr>
          <a:xfrm>
            <a:off x="4660160" y="4136429"/>
            <a:ext cx="40716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2" name="Text 39">
            <a:extLst>
              <a:ext uri="{FF2B5EF4-FFF2-40B4-BE49-F238E27FC236}">
                <a16:creationId xmlns:a16="http://schemas.microsoft.com/office/drawing/2014/main" id="{FB953D44-44DF-65B1-B082-F4C4799A3C5D}"/>
              </a:ext>
            </a:extLst>
          </p:cNvPr>
          <p:cNvSpPr/>
          <p:nvPr/>
        </p:nvSpPr>
        <p:spPr>
          <a:xfrm>
            <a:off x="5037383" y="4204294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3" name="Text 40">
            <a:extLst>
              <a:ext uri="{FF2B5EF4-FFF2-40B4-BE49-F238E27FC236}">
                <a16:creationId xmlns:a16="http://schemas.microsoft.com/office/drawing/2014/main" id="{10A297FE-45D1-2E25-BE98-BCD02F3CFC59}"/>
              </a:ext>
            </a:extLst>
          </p:cNvPr>
          <p:cNvSpPr/>
          <p:nvPr/>
        </p:nvSpPr>
        <p:spPr>
          <a:xfrm>
            <a:off x="5081642" y="4136429"/>
            <a:ext cx="1208664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usando VI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4" name="Shape 41">
            <a:extLst>
              <a:ext uri="{FF2B5EF4-FFF2-40B4-BE49-F238E27FC236}">
                <a16:creationId xmlns:a16="http://schemas.microsoft.com/office/drawing/2014/main" id="{2B552CB4-B926-3CCD-324D-369F52DD1116}"/>
              </a:ext>
            </a:extLst>
          </p:cNvPr>
          <p:cNvSpPr/>
          <p:nvPr/>
        </p:nvSpPr>
        <p:spPr>
          <a:xfrm>
            <a:off x="780997" y="4651859"/>
            <a:ext cx="428626" cy="428626"/>
          </a:xfrm>
          <a:prstGeom prst="ellipse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/>
          <a:lstStyle/>
          <a:p>
            <a:endParaRPr lang="en-US">
              <a:latin typeface="Montserrat" pitchFamily="2" charset="0"/>
            </a:endParaRPr>
          </a:p>
        </p:txBody>
      </p:sp>
      <p:sp>
        <p:nvSpPr>
          <p:cNvPr id="125" name="Text 42">
            <a:extLst>
              <a:ext uri="{FF2B5EF4-FFF2-40B4-BE49-F238E27FC236}">
                <a16:creationId xmlns:a16="http://schemas.microsoft.com/office/drawing/2014/main" id="{50FA05DF-75C1-EBF4-AA85-CEF7E4B0E3FE}"/>
              </a:ext>
            </a:extLst>
          </p:cNvPr>
          <p:cNvSpPr/>
          <p:nvPr/>
        </p:nvSpPr>
        <p:spPr>
          <a:xfrm>
            <a:off x="915959" y="4727672"/>
            <a:ext cx="158698" cy="276999"/>
          </a:xfrm>
          <a:prstGeom prst="rect">
            <a:avLst/>
          </a:prstGeom>
          <a:solidFill>
            <a:srgbClr val="B22232"/>
          </a:solidFill>
          <a:ln>
            <a:solidFill>
              <a:srgbClr val="C00000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4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6" name="Text 43">
            <a:extLst>
              <a:ext uri="{FF2B5EF4-FFF2-40B4-BE49-F238E27FC236}">
                <a16:creationId xmlns:a16="http://schemas.microsoft.com/office/drawing/2014/main" id="{8219ECCA-DC25-6AC5-CB9D-690BF7C8CF4E}"/>
              </a:ext>
            </a:extLst>
          </p:cNvPr>
          <p:cNvSpPr/>
          <p:nvPr/>
        </p:nvSpPr>
        <p:spPr>
          <a:xfrm>
            <a:off x="1423933" y="4725886"/>
            <a:ext cx="79188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 VI(Y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7" name="Text 44">
            <a:extLst>
              <a:ext uri="{FF2B5EF4-FFF2-40B4-BE49-F238E27FC236}">
                <a16:creationId xmlns:a16="http://schemas.microsoft.com/office/drawing/2014/main" id="{3E2D67FA-CCD1-728B-CBB4-DA55686AF744}"/>
              </a:ext>
            </a:extLst>
          </p:cNvPr>
          <p:cNvSpPr/>
          <p:nvPr/>
        </p:nvSpPr>
        <p:spPr>
          <a:xfrm>
            <a:off x="2181395" y="4777356"/>
            <a:ext cx="23403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i-1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8" name="Text 45">
            <a:extLst>
              <a:ext uri="{FF2B5EF4-FFF2-40B4-BE49-F238E27FC236}">
                <a16:creationId xmlns:a16="http://schemas.microsoft.com/office/drawing/2014/main" id="{97C4CDA8-9EC9-3BD5-71A6-9BEF1FABB30F}"/>
              </a:ext>
            </a:extLst>
          </p:cNvPr>
          <p:cNvSpPr/>
          <p:nvPr/>
        </p:nvSpPr>
        <p:spPr>
          <a:xfrm>
            <a:off x="2460505" y="4721405"/>
            <a:ext cx="25648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Y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29" name="Text 46">
            <a:extLst>
              <a:ext uri="{FF2B5EF4-FFF2-40B4-BE49-F238E27FC236}">
                <a16:creationId xmlns:a16="http://schemas.microsoft.com/office/drawing/2014/main" id="{7FD77242-EE39-BC0B-510C-8021A0CB928D}"/>
              </a:ext>
            </a:extLst>
          </p:cNvPr>
          <p:cNvSpPr/>
          <p:nvPr/>
        </p:nvSpPr>
        <p:spPr>
          <a:xfrm>
            <a:off x="268628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0" name="Text 47">
            <a:extLst>
              <a:ext uri="{FF2B5EF4-FFF2-40B4-BE49-F238E27FC236}">
                <a16:creationId xmlns:a16="http://schemas.microsoft.com/office/drawing/2014/main" id="{F9A592C8-1DC9-13F6-0A1C-5C29D7A67694}"/>
              </a:ext>
            </a:extLst>
          </p:cNvPr>
          <p:cNvSpPr/>
          <p:nvPr/>
        </p:nvSpPr>
        <p:spPr>
          <a:xfrm>
            <a:off x="2730538" y="4734912"/>
            <a:ext cx="437620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 &lt; τ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1" name="Text 48">
            <a:extLst>
              <a:ext uri="{FF2B5EF4-FFF2-40B4-BE49-F238E27FC236}">
                <a16:creationId xmlns:a16="http://schemas.microsoft.com/office/drawing/2014/main" id="{B89804AF-D62B-217E-3897-1B9C3CC59597}"/>
              </a:ext>
            </a:extLst>
          </p:cNvPr>
          <p:cNvSpPr/>
          <p:nvPr/>
        </p:nvSpPr>
        <p:spPr>
          <a:xfrm>
            <a:off x="3158270" y="4802777"/>
            <a:ext cx="62518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32" name="Text 49">
            <a:extLst>
              <a:ext uri="{FF2B5EF4-FFF2-40B4-BE49-F238E27FC236}">
                <a16:creationId xmlns:a16="http://schemas.microsoft.com/office/drawing/2014/main" id="{D68C6AC8-91DA-F32B-485D-518DB020AA5E}"/>
              </a:ext>
            </a:extLst>
          </p:cNvPr>
          <p:cNvSpPr/>
          <p:nvPr/>
        </p:nvSpPr>
        <p:spPr>
          <a:xfrm>
            <a:off x="3202528" y="4734912"/>
            <a:ext cx="278601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, interromper inferência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134" name="Imagem 133">
            <a:extLst>
              <a:ext uri="{FF2B5EF4-FFF2-40B4-BE49-F238E27FC236}">
                <a16:creationId xmlns:a16="http://schemas.microsoft.com/office/drawing/2014/main" id="{B0A60FA6-3E17-F659-A43C-2D20F7D90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870" y="1857454"/>
            <a:ext cx="10382662" cy="4153064"/>
          </a:xfrm>
          <a:prstGeom prst="rect">
            <a:avLst/>
          </a:prstGeom>
        </p:spPr>
      </p:pic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600A2A83-C3E7-1240-277F-AF643269B648}"/>
              </a:ext>
            </a:extLst>
          </p:cNvPr>
          <p:cNvSpPr txBox="1"/>
          <p:nvPr/>
        </p:nvSpPr>
        <p:spPr>
          <a:xfrm>
            <a:off x="9698279" y="6061691"/>
            <a:ext cx="548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5. </a:t>
            </a:r>
            <a:r>
              <a:rPr lang="en-US" sz="1200" dirty="0">
                <a:latin typeface="Montserrat" pitchFamily="2" charset="0"/>
              </a:rPr>
              <a:t>NE </a:t>
            </a:r>
            <a:r>
              <a:rPr lang="en-US" sz="1200" dirty="0" err="1">
                <a:latin typeface="Montserrat" pitchFamily="2" charset="0"/>
              </a:rPr>
              <a:t>médio</a:t>
            </a:r>
            <a:r>
              <a:rPr lang="en-US" sz="1200" dirty="0">
                <a:latin typeface="Montserrat" pitchFamily="2" charset="0"/>
              </a:rPr>
              <a:t> de EE-DNNs </a:t>
            </a:r>
            <a:r>
              <a:rPr lang="en-US" sz="1200" dirty="0" err="1">
                <a:latin typeface="Montserrat" pitchFamily="2" charset="0"/>
              </a:rPr>
              <a:t>treinados</a:t>
            </a:r>
            <a:r>
              <a:rPr lang="en-US" sz="1200" dirty="0">
                <a:latin typeface="Montserrat" pitchFamily="2" charset="0"/>
              </a:rPr>
              <a:t> com </a:t>
            </a:r>
            <a:r>
              <a:rPr lang="en-US" sz="1200" dirty="0" err="1">
                <a:latin typeface="Montserrat" pitchFamily="2" charset="0"/>
              </a:rPr>
              <a:t>perdas</a:t>
            </a:r>
            <a:r>
              <a:rPr lang="en-US" sz="1200" dirty="0">
                <a:latin typeface="Montserrat" pitchFamily="2" charset="0"/>
              </a:rPr>
              <a:t> de CE e LS</a:t>
            </a:r>
          </a:p>
        </p:txBody>
      </p:sp>
      <p:sp>
        <p:nvSpPr>
          <p:cNvPr id="136" name="TextBox 11">
            <a:extLst>
              <a:ext uri="{FF2B5EF4-FFF2-40B4-BE49-F238E27FC236}">
                <a16:creationId xmlns:a16="http://schemas.microsoft.com/office/drawing/2014/main" id="{5F737ED7-8A30-B66D-B6CD-323CC258AA5D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sp>
        <p:nvSpPr>
          <p:cNvPr id="137" name="Text 1">
            <a:extLst>
              <a:ext uri="{FF2B5EF4-FFF2-40B4-BE49-F238E27FC236}">
                <a16:creationId xmlns:a16="http://schemas.microsoft.com/office/drawing/2014/main" id="{460AFCE3-00C6-5A75-7908-660CFFD047C0}"/>
              </a:ext>
            </a:extLst>
          </p:cNvPr>
          <p:cNvSpPr/>
          <p:nvPr/>
        </p:nvSpPr>
        <p:spPr>
          <a:xfrm>
            <a:off x="814162" y="2226637"/>
            <a:ext cx="99546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Fluxo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47923F5C-C645-90DB-45B3-B337F698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26" y="2850444"/>
            <a:ext cx="8866177" cy="4552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9703"/>
            <a:ext cx="179055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Descrição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1" y="2749129"/>
            <a:ext cx="78743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Métrica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que mede as mudanças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informação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entre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dois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agrupamentos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clusterings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servindo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comparar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segmentações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geradas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por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saídas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antecipadas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consecutivas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1" y="330190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21124" y="3916263"/>
            <a:ext cx="6732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6049" y="3844271"/>
            <a:ext cx="19332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Vantagens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4351446"/>
            <a:ext cx="20037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Complexidade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751417"/>
            <a:ext cx="791337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O(n²)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depende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tamanho da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imagem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mas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ambos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simultaneamente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71501" y="6059389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0" y="5475707"/>
            <a:ext cx="229229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Compatibilidade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71500" y="5886561"/>
            <a:ext cx="787417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Funciona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bem com diferentes funções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perda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baseadas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distribuição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região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1500" y="6674942"/>
            <a:ext cx="20053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Escalabilidade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83627" y="7076733"/>
            <a:ext cx="826669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Tempo de execução quase constante com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aumento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número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classes,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contrário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da 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64" name="Imagem 63" descr="Diagrama&#10;&#10;O conteúdo gerado por IA pode estar incorreto.">
            <a:extLst>
              <a:ext uri="{FF2B5EF4-FFF2-40B4-BE49-F238E27FC236}">
                <a16:creationId xmlns:a16="http://schemas.microsoft.com/office/drawing/2014/main" id="{2B3AB1AE-E81B-995B-A3DC-DF7E9C6E3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65" name="TextBox 11">
            <a:extLst>
              <a:ext uri="{FF2B5EF4-FFF2-40B4-BE49-F238E27FC236}">
                <a16:creationId xmlns:a16="http://schemas.microsoft.com/office/drawing/2014/main" id="{296BE007-A588-FB5D-CF02-E78BAA244D8E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8</a:t>
            </a:r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8F8A8722-1B8C-F75D-6958-9A6C06DC6B02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VARIAÇÃO DA INFORMAÇÃO (VI)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9CBFC66-EE61-DC96-D8E8-43C54152FAF4}"/>
              </a:ext>
            </a:extLst>
          </p:cNvPr>
          <p:cNvSpPr txBox="1"/>
          <p:nvPr/>
        </p:nvSpPr>
        <p:spPr>
          <a:xfrm>
            <a:off x="11044219" y="7403345"/>
            <a:ext cx="43949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Montserrat" pitchFamily="2" charset="0"/>
              </a:rPr>
              <a:t>Figura</a:t>
            </a:r>
            <a:r>
              <a:rPr lang="en-US" sz="1200" b="1" dirty="0">
                <a:latin typeface="Montserrat" pitchFamily="2" charset="0"/>
              </a:rPr>
              <a:t> 6. </a:t>
            </a:r>
            <a:r>
              <a:rPr lang="pt-BR" sz="1200" dirty="0">
                <a:latin typeface="Montserrat" pitchFamily="2" charset="0"/>
              </a:rPr>
              <a:t>VI de EE-</a:t>
            </a:r>
            <a:r>
              <a:rPr lang="pt-BR" sz="1200" dirty="0" err="1">
                <a:latin typeface="Montserrat" pitchFamily="2" charset="0"/>
              </a:rPr>
              <a:t>DNNs</a:t>
            </a:r>
            <a:r>
              <a:rPr lang="pt-BR" sz="1200" dirty="0">
                <a:latin typeface="Montserrat" pitchFamily="2" charset="0"/>
              </a:rPr>
              <a:t> treinados com perdas CE e LS</a:t>
            </a:r>
            <a:endParaRPr lang="en-US" sz="1200" dirty="0"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E5682E23-8091-942D-C25D-74C34193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88" y="5061318"/>
            <a:ext cx="8701423" cy="301886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6CDD4D2-67D7-B121-88C3-1A4243CE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349" y="2930913"/>
            <a:ext cx="8091934" cy="2039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242009"/>
            <a:ext cx="485870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 e Implementação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901912"/>
            <a:ext cx="10467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Dataset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8644" y="3262313"/>
            <a:ext cx="7928202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Pascal VOC 2012 para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segmentação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semântica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2.913 imagens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coloridas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com 6.929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objetos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20 classes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Divisão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: 50%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20%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, 30% teste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701" y="341798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700" y="3818037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935" y="7674105"/>
            <a:ext cx="46711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O framework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utilizado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foi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PyTorch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0935" y="4344173"/>
            <a:ext cx="548868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da Rede Neural</a:t>
            </a:r>
            <a:endParaRPr lang="en-US" sz="27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1717" y="4955010"/>
            <a:ext cx="135774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Backbone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4169" y="5315751"/>
            <a:ext cx="796211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DeepLabV3 pré-treinado (mIoU de 0,71 no conjunto de teste)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92282" y="532501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41717" y="5676492"/>
            <a:ext cx="13898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Early Exits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8644" y="6037233"/>
            <a:ext cx="9766065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7 saídas antecipadas,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espaçadas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uniformemente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termos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FLOPs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99210" y="6301941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8644" y="6450937"/>
            <a:ext cx="176487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Treinamento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20935" y="6851000"/>
            <a:ext cx="9232665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250 épocas, batch size de 32,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taxas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aprendizado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00" dirty="0" err="1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específicas</a:t>
            </a:r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 para early </a:t>
            </a:r>
          </a:p>
          <a:p>
            <a:r>
              <a:rPr lang="en-US" sz="2000" dirty="0">
                <a:solidFill>
                  <a:srgbClr val="231F20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exits (5×10⁻³) e backbone (1×10⁻⁴) </a:t>
            </a:r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71500" y="820251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71500" y="8602563"/>
            <a:ext cx="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2000" dirty="0">
              <a:solidFill>
                <a:srgbClr val="231F20"/>
              </a:solidFill>
              <a:latin typeface="Montserrat" pitchFamily="2" charset="0"/>
            </a:endParaRPr>
          </a:p>
        </p:txBody>
      </p:sp>
      <p:pic>
        <p:nvPicPr>
          <p:cNvPr id="24" name="Imagem 23" descr="Diagrama&#10;&#10;O conteúdo gerado por IA pode estar incorreto.">
            <a:extLst>
              <a:ext uri="{FF2B5EF4-FFF2-40B4-BE49-F238E27FC236}">
                <a16:creationId xmlns:a16="http://schemas.microsoft.com/office/drawing/2014/main" id="{37445DEE-1944-2AEF-33BE-83F66629B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364" y="128247"/>
            <a:ext cx="1230606" cy="521240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D4F00A83-451A-2FB8-7F7E-2A7211992D23}"/>
              </a:ext>
            </a:extLst>
          </p:cNvPr>
          <p:cNvSpPr txBox="1"/>
          <p:nvPr/>
        </p:nvSpPr>
        <p:spPr>
          <a:xfrm>
            <a:off x="17920522" y="9713338"/>
            <a:ext cx="233638" cy="3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 dirty="0">
                <a:solidFill>
                  <a:srgbClr val="231F20"/>
                </a:solidFill>
                <a:latin typeface="Lato"/>
                <a:ea typeface="Lato"/>
                <a:cs typeface="Lato"/>
                <a:sym typeface="Lato"/>
              </a:rPr>
              <a:t>9</a:t>
            </a:r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ED7C9C1D-5FDB-6BA8-5560-92E04FE4A1EB}"/>
              </a:ext>
            </a:extLst>
          </p:cNvPr>
          <p:cNvSpPr/>
          <p:nvPr/>
        </p:nvSpPr>
        <p:spPr>
          <a:xfrm>
            <a:off x="571502" y="649487"/>
            <a:ext cx="1672589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4000" b="1" dirty="0">
                <a:solidFill>
                  <a:srgbClr val="B22232"/>
                </a:solidFill>
                <a:latin typeface="Montserrat" pitchFamily="2" charset="0"/>
                <a:ea typeface="Noto Sans" pitchFamily="34" charset="-122"/>
                <a:cs typeface="Noto Sans" pitchFamily="34" charset="-120"/>
              </a:rPr>
              <a:t>CONFIGURAÇÃO DOS TESTES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1390</Words>
  <Application>Microsoft Office PowerPoint</Application>
  <PresentationFormat>Personalizar</PresentationFormat>
  <Paragraphs>217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Montserrat</vt:lpstr>
      <vt:lpstr>Arial</vt:lpstr>
      <vt:lpstr>Lato Bold Italics</vt:lpstr>
      <vt:lpstr>Aptos</vt:lpstr>
      <vt:lpstr>Noto Sans</vt:lpstr>
      <vt:lpstr>Lato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v2</dc:title>
  <cp:lastModifiedBy>João Vítor Correia Pessoa</cp:lastModifiedBy>
  <cp:revision>2</cp:revision>
  <dcterms:created xsi:type="dcterms:W3CDTF">2006-08-16T00:00:00Z</dcterms:created>
  <dcterms:modified xsi:type="dcterms:W3CDTF">2025-09-25T03:33:05Z</dcterms:modified>
  <dc:identifier>DAGfQ4mXWsM</dc:identifier>
</cp:coreProperties>
</file>